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817" r:id="rId3"/>
    <p:sldId id="818" r:id="rId4"/>
    <p:sldId id="819" r:id="rId5"/>
    <p:sldId id="837" r:id="rId6"/>
    <p:sldId id="840" r:id="rId7"/>
    <p:sldId id="841" r:id="rId8"/>
    <p:sldId id="842" r:id="rId9"/>
    <p:sldId id="844" r:id="rId10"/>
    <p:sldId id="843" r:id="rId11"/>
    <p:sldId id="845" r:id="rId12"/>
    <p:sldId id="846" r:id="rId13"/>
    <p:sldId id="847" r:id="rId14"/>
    <p:sldId id="851" r:id="rId15"/>
    <p:sldId id="850" r:id="rId16"/>
    <p:sldId id="852" r:id="rId17"/>
    <p:sldId id="814" r:id="rId18"/>
  </p:sldIdLst>
  <p:sldSz cx="9144000" cy="6858000" type="screen4x3"/>
  <p:notesSz cx="6805613" cy="9944100"/>
  <p:defaultTextStyle>
    <a:defPPr>
      <a:defRPr lang="pl-P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3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AD47"/>
    <a:srgbClr val="58A32F"/>
    <a:srgbClr val="0089BA"/>
    <a:srgbClr val="58595B"/>
    <a:srgbClr val="333333"/>
    <a:srgbClr val="FF9900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 pośredni 2 — Ak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Styl pośredni 3 — Ak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Styl ciemny 1 — Ak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79562" autoAdjust="0"/>
  </p:normalViewPr>
  <p:slideViewPr>
    <p:cSldViewPr>
      <p:cViewPr varScale="1">
        <p:scale>
          <a:sx n="50" d="100"/>
          <a:sy n="50" d="100"/>
        </p:scale>
        <p:origin x="1708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74"/>
    </p:cViewPr>
  </p:sorterViewPr>
  <p:notesViewPr>
    <p:cSldViewPr>
      <p:cViewPr varScale="1">
        <p:scale>
          <a:sx n="98" d="100"/>
          <a:sy n="98" d="100"/>
        </p:scale>
        <p:origin x="-3564" y="-102"/>
      </p:cViewPr>
      <p:guideLst>
        <p:guide orient="horz" pos="3133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7D507E-1012-4305-880C-4AAD776FD47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pl-PL"/>
        </a:p>
      </dgm:t>
    </dgm:pt>
    <dgm:pt modelId="{71CA753A-6D09-4EDA-9D98-F85996896701}">
      <dgm:prSet/>
      <dgm:spPr/>
      <dgm:t>
        <a:bodyPr/>
        <a:lstStyle/>
        <a:p>
          <a:pPr rtl="0"/>
          <a:r>
            <a:rPr lang="pl-PL"/>
            <a:t>Zastosowanie znajdą rozwiązania oparte na ekosystemach i zasobach naturalnych, obecnych i rozwijanych przez miasta (w tym zielono-niebieska infrastruktura i różnorodność biologiczna).</a:t>
          </a:r>
        </a:p>
      </dgm:t>
    </dgm:pt>
    <dgm:pt modelId="{6BCA2F85-96AF-4FDF-AC5F-79930A9E9C70}" type="parTrans" cxnId="{F8921959-15F3-4248-BF19-E6652AC711D7}">
      <dgm:prSet/>
      <dgm:spPr/>
      <dgm:t>
        <a:bodyPr/>
        <a:lstStyle/>
        <a:p>
          <a:endParaRPr lang="pl-PL"/>
        </a:p>
      </dgm:t>
    </dgm:pt>
    <dgm:pt modelId="{FFB33414-152C-4337-9AEB-B0628E8B8572}" type="sibTrans" cxnId="{F8921959-15F3-4248-BF19-E6652AC711D7}">
      <dgm:prSet/>
      <dgm:spPr/>
      <dgm:t>
        <a:bodyPr/>
        <a:lstStyle/>
        <a:p>
          <a:endParaRPr lang="pl-PL"/>
        </a:p>
      </dgm:t>
    </dgm:pt>
    <dgm:pt modelId="{8303638F-951D-4D09-8FFD-F48C95D9029E}">
      <dgm:prSet/>
      <dgm:spPr/>
      <dgm:t>
        <a:bodyPr/>
        <a:lstStyle/>
        <a:p>
          <a:pPr rtl="0"/>
          <a:r>
            <a:rPr lang="pl-PL"/>
            <a:t>W powyższym zakresie możliwe będzie współfinansowanie takich elementów jak m.in.:</a:t>
          </a:r>
        </a:p>
      </dgm:t>
    </dgm:pt>
    <dgm:pt modelId="{28FF61F5-CBDC-4026-A1F2-A133B95A3F95}" type="parTrans" cxnId="{39AE9F12-8FE1-4E3E-9C44-A9BE68513603}">
      <dgm:prSet/>
      <dgm:spPr/>
      <dgm:t>
        <a:bodyPr/>
        <a:lstStyle/>
        <a:p>
          <a:endParaRPr lang="pl-PL"/>
        </a:p>
      </dgm:t>
    </dgm:pt>
    <dgm:pt modelId="{509C5B5F-8FB4-4883-BE1A-39E197CC032F}" type="sibTrans" cxnId="{39AE9F12-8FE1-4E3E-9C44-A9BE68513603}">
      <dgm:prSet/>
      <dgm:spPr/>
      <dgm:t>
        <a:bodyPr/>
        <a:lstStyle/>
        <a:p>
          <a:endParaRPr lang="pl-PL"/>
        </a:p>
      </dgm:t>
    </dgm:pt>
    <dgm:pt modelId="{9F39266C-9E64-40F4-9B45-2EB0FBDB39AC}">
      <dgm:prSet/>
      <dgm:spPr/>
      <dgm:t>
        <a:bodyPr/>
        <a:lstStyle/>
        <a:p>
          <a:pPr rtl="0"/>
          <a:r>
            <a:rPr lang="pl-PL"/>
            <a:t>parki, parki kieszonkowe, ogrody, małe obszary leśne, trawiaste krawędzie,</a:t>
          </a:r>
        </a:p>
      </dgm:t>
    </dgm:pt>
    <dgm:pt modelId="{3FF72692-45D8-4348-A91C-D90BCCA19AB5}" type="parTrans" cxnId="{02F5CB26-023C-42EA-AA46-2BDAAA34A330}">
      <dgm:prSet/>
      <dgm:spPr/>
      <dgm:t>
        <a:bodyPr/>
        <a:lstStyle/>
        <a:p>
          <a:endParaRPr lang="pl-PL"/>
        </a:p>
      </dgm:t>
    </dgm:pt>
    <dgm:pt modelId="{B29E5268-6DAA-4A78-AAE7-12475533C789}" type="sibTrans" cxnId="{02F5CB26-023C-42EA-AA46-2BDAAA34A330}">
      <dgm:prSet/>
      <dgm:spPr/>
      <dgm:t>
        <a:bodyPr/>
        <a:lstStyle/>
        <a:p>
          <a:endParaRPr lang="pl-PL"/>
        </a:p>
      </dgm:t>
    </dgm:pt>
    <dgm:pt modelId="{4B49094B-1754-4E10-94FF-AD1B1A0286C1}">
      <dgm:prSet/>
      <dgm:spPr/>
      <dgm:t>
        <a:bodyPr/>
        <a:lstStyle/>
        <a:p>
          <a:pPr rtl="0"/>
          <a:r>
            <a:rPr lang="pl-PL"/>
            <a:t>zielone dachy/ fasady/ściany, drzewa przydrożne,</a:t>
          </a:r>
        </a:p>
      </dgm:t>
    </dgm:pt>
    <dgm:pt modelId="{96760843-653E-4246-83FC-A4CFF318D75C}" type="parTrans" cxnId="{7D14FAF0-CA8A-44A9-8B5C-61E369FD21FC}">
      <dgm:prSet/>
      <dgm:spPr/>
      <dgm:t>
        <a:bodyPr/>
        <a:lstStyle/>
        <a:p>
          <a:endParaRPr lang="pl-PL"/>
        </a:p>
      </dgm:t>
    </dgm:pt>
    <dgm:pt modelId="{DF43EB93-8076-4634-9C06-C7A1035099D8}" type="sibTrans" cxnId="{7D14FAF0-CA8A-44A9-8B5C-61E369FD21FC}">
      <dgm:prSet/>
      <dgm:spPr/>
      <dgm:t>
        <a:bodyPr/>
        <a:lstStyle/>
        <a:p>
          <a:endParaRPr lang="pl-PL"/>
        </a:p>
      </dgm:t>
    </dgm:pt>
    <dgm:pt modelId="{B32E9881-22EB-4AAB-B50D-5F8A19FA2856}">
      <dgm:prSet/>
      <dgm:spPr/>
      <dgm:t>
        <a:bodyPr/>
        <a:lstStyle/>
        <a:p>
          <a:pPr rtl="0"/>
          <a:r>
            <a:rPr lang="pl-PL"/>
            <a:t>zrównoważone systemy retencji, zagospodarowania i oczyszczania wód opadowych (nawierzchnie przepuszczalne, podłoża strukturalne), stawy,</a:t>
          </a:r>
        </a:p>
      </dgm:t>
    </dgm:pt>
    <dgm:pt modelId="{26FC4475-7457-477F-8895-5965CCCBDC38}" type="parTrans" cxnId="{67C4D08F-3E7F-4AA1-A097-FF0BF57F1A88}">
      <dgm:prSet/>
      <dgm:spPr/>
      <dgm:t>
        <a:bodyPr/>
        <a:lstStyle/>
        <a:p>
          <a:endParaRPr lang="pl-PL"/>
        </a:p>
      </dgm:t>
    </dgm:pt>
    <dgm:pt modelId="{A4E54A14-433C-4606-A4FD-80016ACF4B25}" type="sibTrans" cxnId="{67C4D08F-3E7F-4AA1-A097-FF0BF57F1A88}">
      <dgm:prSet/>
      <dgm:spPr/>
      <dgm:t>
        <a:bodyPr/>
        <a:lstStyle/>
        <a:p>
          <a:endParaRPr lang="pl-PL"/>
        </a:p>
      </dgm:t>
    </dgm:pt>
    <dgm:pt modelId="{87A0202A-0948-4418-ADBF-0D3A004FD0BD}">
      <dgm:prSet/>
      <dgm:spPr/>
      <dgm:t>
        <a:bodyPr/>
        <a:lstStyle/>
        <a:p>
          <a:pPr rtl="0"/>
          <a:r>
            <a:rPr lang="pl-PL"/>
            <a:t>zagospodarowanie nabrzeży, lokalne obniżenia z bioretencją,</a:t>
          </a:r>
        </a:p>
      </dgm:t>
    </dgm:pt>
    <dgm:pt modelId="{2CD5DD66-2BB3-491B-9C03-8DC90232BA8E}" type="parTrans" cxnId="{A5772600-7A08-401D-864C-BFF098EEE0D5}">
      <dgm:prSet/>
      <dgm:spPr/>
      <dgm:t>
        <a:bodyPr/>
        <a:lstStyle/>
        <a:p>
          <a:endParaRPr lang="pl-PL"/>
        </a:p>
      </dgm:t>
    </dgm:pt>
    <dgm:pt modelId="{CC193F53-1F5A-4711-B1F1-141391912455}" type="sibTrans" cxnId="{A5772600-7A08-401D-864C-BFF098EEE0D5}">
      <dgm:prSet/>
      <dgm:spPr/>
      <dgm:t>
        <a:bodyPr/>
        <a:lstStyle/>
        <a:p>
          <a:endParaRPr lang="pl-PL"/>
        </a:p>
      </dgm:t>
    </dgm:pt>
    <dgm:pt modelId="{BD15BDCA-5AAE-4C36-BF38-7AB48DE67EC0}">
      <dgm:prSet/>
      <dgm:spPr/>
      <dgm:t>
        <a:bodyPr/>
        <a:lstStyle/>
        <a:p>
          <a:pPr rtl="0"/>
          <a:r>
            <a:rPr lang="pl-PL"/>
            <a:t>powierzchnie przepuszczalne, rewitalizacja koryt rzecznych/ cieków/ dolin, stawy retencyjne,</a:t>
          </a:r>
        </a:p>
      </dgm:t>
    </dgm:pt>
    <dgm:pt modelId="{6C60A0C3-AAD7-4BD7-8DBC-3D29186DF1FC}" type="parTrans" cxnId="{F158CF37-845C-46D2-AAEB-E6F11C3C3967}">
      <dgm:prSet/>
      <dgm:spPr/>
      <dgm:t>
        <a:bodyPr/>
        <a:lstStyle/>
        <a:p>
          <a:endParaRPr lang="pl-PL"/>
        </a:p>
      </dgm:t>
    </dgm:pt>
    <dgm:pt modelId="{FC136724-4C71-4604-B33F-E080102CF122}" type="sibTrans" cxnId="{F158CF37-845C-46D2-AAEB-E6F11C3C3967}">
      <dgm:prSet/>
      <dgm:spPr/>
      <dgm:t>
        <a:bodyPr/>
        <a:lstStyle/>
        <a:p>
          <a:endParaRPr lang="pl-PL"/>
        </a:p>
      </dgm:t>
    </dgm:pt>
    <dgm:pt modelId="{B96E7057-0357-49B6-B48A-A6B48DF43155}">
      <dgm:prSet/>
      <dgm:spPr/>
      <dgm:t>
        <a:bodyPr/>
        <a:lstStyle/>
        <a:p>
          <a:pPr rtl="0"/>
          <a:r>
            <a:rPr lang="pl-PL" dirty="0"/>
            <a:t>niecki </a:t>
          </a:r>
          <a:r>
            <a:rPr lang="pl-PL" dirty="0" err="1"/>
            <a:t>bioretencyjne</a:t>
          </a:r>
          <a:r>
            <a:rPr lang="pl-PL" dirty="0"/>
            <a:t>, zbiorniki, rowy </a:t>
          </a:r>
          <a:r>
            <a:rPr lang="pl-PL" dirty="0" err="1"/>
            <a:t>bioretencyjne</a:t>
          </a:r>
          <a:r>
            <a:rPr lang="pl-PL" dirty="0"/>
            <a:t>, rowy infiltracyjne, ogrody deszczowe,  żywopłoty, pasy dzikiej przyrody,</a:t>
          </a:r>
        </a:p>
      </dgm:t>
    </dgm:pt>
    <dgm:pt modelId="{F688B9FD-0CE5-4677-AB3B-ECE75DC42C45}" type="parTrans" cxnId="{CD89BCC3-D011-40F1-8EFF-7E7950A4BC5E}">
      <dgm:prSet/>
      <dgm:spPr/>
      <dgm:t>
        <a:bodyPr/>
        <a:lstStyle/>
        <a:p>
          <a:endParaRPr lang="pl-PL"/>
        </a:p>
      </dgm:t>
    </dgm:pt>
    <dgm:pt modelId="{4BA8C122-A6D5-4E1A-9264-6F2C796A6BF9}" type="sibTrans" cxnId="{CD89BCC3-D011-40F1-8EFF-7E7950A4BC5E}">
      <dgm:prSet/>
      <dgm:spPr/>
      <dgm:t>
        <a:bodyPr/>
        <a:lstStyle/>
        <a:p>
          <a:endParaRPr lang="pl-PL"/>
        </a:p>
      </dgm:t>
    </dgm:pt>
    <dgm:pt modelId="{25AFF1C5-C602-4994-A243-B8D92F68078E}">
      <dgm:prSet/>
      <dgm:spPr/>
      <dgm:t>
        <a:bodyPr/>
        <a:lstStyle/>
        <a:p>
          <a:pPr rtl="0"/>
          <a:r>
            <a:rPr lang="pl-PL"/>
            <a:t>zielone mosty nad korytarzami drogowymi, tunele pod korytarzami transportowymi,</a:t>
          </a:r>
        </a:p>
      </dgm:t>
    </dgm:pt>
    <dgm:pt modelId="{9401AB63-9F8E-4408-BC19-17891A831313}" type="parTrans" cxnId="{6A8A9E70-A29F-479E-87F4-F18927262EC1}">
      <dgm:prSet/>
      <dgm:spPr/>
      <dgm:t>
        <a:bodyPr/>
        <a:lstStyle/>
        <a:p>
          <a:endParaRPr lang="pl-PL"/>
        </a:p>
      </dgm:t>
    </dgm:pt>
    <dgm:pt modelId="{9B9EEFC9-85C5-4AFD-92B0-D059F5D661F2}" type="sibTrans" cxnId="{6A8A9E70-A29F-479E-87F4-F18927262EC1}">
      <dgm:prSet/>
      <dgm:spPr/>
      <dgm:t>
        <a:bodyPr/>
        <a:lstStyle/>
        <a:p>
          <a:endParaRPr lang="pl-PL"/>
        </a:p>
      </dgm:t>
    </dgm:pt>
    <dgm:pt modelId="{E3EB4F7A-F6C9-43CD-84C5-7753D2041AFF}">
      <dgm:prSet/>
      <dgm:spPr/>
      <dgm:t>
        <a:bodyPr/>
        <a:lstStyle/>
        <a:p>
          <a:pPr rtl="0"/>
          <a:r>
            <a:rPr lang="pl-PL"/>
            <a:t>systemy (w tym urządzenia i instalacje oraz sposób kształtowania powierzchni terenu) mające za zadanie zapobieganie podtopieniom i zalaniom oraz ograniczanie skutków tych zjawisk, zwiększenie absorbcji gruntu,</a:t>
          </a:r>
        </a:p>
      </dgm:t>
    </dgm:pt>
    <dgm:pt modelId="{E6296FCF-19B7-4AB4-B45B-DC15F379EA6D}" type="parTrans" cxnId="{04D6AEFB-1BCF-416A-BAED-67E231D72117}">
      <dgm:prSet/>
      <dgm:spPr/>
      <dgm:t>
        <a:bodyPr/>
        <a:lstStyle/>
        <a:p>
          <a:endParaRPr lang="pl-PL"/>
        </a:p>
      </dgm:t>
    </dgm:pt>
    <dgm:pt modelId="{8F3DC187-D1D2-4C2A-B14F-094C803AD060}" type="sibTrans" cxnId="{04D6AEFB-1BCF-416A-BAED-67E231D72117}">
      <dgm:prSet/>
      <dgm:spPr/>
      <dgm:t>
        <a:bodyPr/>
        <a:lstStyle/>
        <a:p>
          <a:endParaRPr lang="pl-PL"/>
        </a:p>
      </dgm:t>
    </dgm:pt>
    <dgm:pt modelId="{23C02746-2B67-4433-B594-AA427003E564}">
      <dgm:prSet/>
      <dgm:spPr/>
      <dgm:t>
        <a:bodyPr/>
        <a:lstStyle/>
        <a:p>
          <a:pPr rtl="0"/>
          <a:r>
            <a:rPr lang="pl-PL"/>
            <a:t>spowolnienie odpływu oraz retencjonowanie wody wraz z systemami jej dystrybucji podczas suszy.</a:t>
          </a:r>
        </a:p>
      </dgm:t>
    </dgm:pt>
    <dgm:pt modelId="{48D41D93-BC21-4D3F-ADC3-005EC5D25B1D}" type="parTrans" cxnId="{9AC46FA2-84BB-4788-B556-D462C5FEEC4B}">
      <dgm:prSet/>
      <dgm:spPr/>
      <dgm:t>
        <a:bodyPr/>
        <a:lstStyle/>
        <a:p>
          <a:endParaRPr lang="pl-PL"/>
        </a:p>
      </dgm:t>
    </dgm:pt>
    <dgm:pt modelId="{98967436-7CD1-4346-B69A-E86CB0DA0F9F}" type="sibTrans" cxnId="{9AC46FA2-84BB-4788-B556-D462C5FEEC4B}">
      <dgm:prSet/>
      <dgm:spPr/>
      <dgm:t>
        <a:bodyPr/>
        <a:lstStyle/>
        <a:p>
          <a:endParaRPr lang="pl-PL"/>
        </a:p>
      </dgm:t>
    </dgm:pt>
    <dgm:pt modelId="{D9C87BA7-ACB7-4209-92D2-8418AAB23A16}" type="pres">
      <dgm:prSet presAssocID="{627D507E-1012-4305-880C-4AAD776FD470}" presName="linear" presStyleCnt="0">
        <dgm:presLayoutVars>
          <dgm:animLvl val="lvl"/>
          <dgm:resizeHandles val="exact"/>
        </dgm:presLayoutVars>
      </dgm:prSet>
      <dgm:spPr/>
    </dgm:pt>
    <dgm:pt modelId="{4DC30DE7-460B-4CB6-AEAA-314F9E76749E}" type="pres">
      <dgm:prSet presAssocID="{71CA753A-6D09-4EDA-9D98-F85996896701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BD052F3A-906C-47F1-AB94-77324AE1AB97}" type="pres">
      <dgm:prSet presAssocID="{FFB33414-152C-4337-9AEB-B0628E8B8572}" presName="spacer" presStyleCnt="0"/>
      <dgm:spPr/>
    </dgm:pt>
    <dgm:pt modelId="{25AE7376-506E-4EB2-9C73-34BC7FF9D6BE}" type="pres">
      <dgm:prSet presAssocID="{8303638F-951D-4D09-8FFD-F48C95D9029E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BEBEBE6D-A8E0-423E-9EDC-A168D83B9CBF}" type="pres">
      <dgm:prSet presAssocID="{8303638F-951D-4D09-8FFD-F48C95D9029E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A5772600-7A08-401D-864C-BFF098EEE0D5}" srcId="{8303638F-951D-4D09-8FFD-F48C95D9029E}" destId="{87A0202A-0948-4418-ADBF-0D3A004FD0BD}" srcOrd="3" destOrd="0" parTransId="{2CD5DD66-2BB3-491B-9C03-8DC90232BA8E}" sibTransId="{CC193F53-1F5A-4711-B1F1-141391912455}"/>
    <dgm:cxn modelId="{39AE9F12-8FE1-4E3E-9C44-A9BE68513603}" srcId="{627D507E-1012-4305-880C-4AAD776FD470}" destId="{8303638F-951D-4D09-8FFD-F48C95D9029E}" srcOrd="1" destOrd="0" parTransId="{28FF61F5-CBDC-4026-A1F2-A133B95A3F95}" sibTransId="{509C5B5F-8FB4-4883-BE1A-39E197CC032F}"/>
    <dgm:cxn modelId="{4A176918-588C-4418-B959-E27E718C38BB}" type="presOf" srcId="{9F39266C-9E64-40F4-9B45-2EB0FBDB39AC}" destId="{BEBEBE6D-A8E0-423E-9EDC-A168D83B9CBF}" srcOrd="0" destOrd="0" presId="urn:microsoft.com/office/officeart/2005/8/layout/vList2"/>
    <dgm:cxn modelId="{82D00920-06B9-4F2C-9B3F-3EA9685EA099}" type="presOf" srcId="{8303638F-951D-4D09-8FFD-F48C95D9029E}" destId="{25AE7376-506E-4EB2-9C73-34BC7FF9D6BE}" srcOrd="0" destOrd="0" presId="urn:microsoft.com/office/officeart/2005/8/layout/vList2"/>
    <dgm:cxn modelId="{27312121-7E4E-4096-8D58-21B42622A59F}" type="presOf" srcId="{87A0202A-0948-4418-ADBF-0D3A004FD0BD}" destId="{BEBEBE6D-A8E0-423E-9EDC-A168D83B9CBF}" srcOrd="0" destOrd="3" presId="urn:microsoft.com/office/officeart/2005/8/layout/vList2"/>
    <dgm:cxn modelId="{02F5CB26-023C-42EA-AA46-2BDAAA34A330}" srcId="{8303638F-951D-4D09-8FFD-F48C95D9029E}" destId="{9F39266C-9E64-40F4-9B45-2EB0FBDB39AC}" srcOrd="0" destOrd="0" parTransId="{3FF72692-45D8-4348-A91C-D90BCCA19AB5}" sibTransId="{B29E5268-6DAA-4A78-AAE7-12475533C789}"/>
    <dgm:cxn modelId="{6A2C8527-9C4D-40C3-BB73-FA2117FFDBCC}" type="presOf" srcId="{627D507E-1012-4305-880C-4AAD776FD470}" destId="{D9C87BA7-ACB7-4209-92D2-8418AAB23A16}" srcOrd="0" destOrd="0" presId="urn:microsoft.com/office/officeart/2005/8/layout/vList2"/>
    <dgm:cxn modelId="{0649FE31-492B-4A57-BD55-76CA1BC5DE99}" type="presOf" srcId="{4B49094B-1754-4E10-94FF-AD1B1A0286C1}" destId="{BEBEBE6D-A8E0-423E-9EDC-A168D83B9CBF}" srcOrd="0" destOrd="1" presId="urn:microsoft.com/office/officeart/2005/8/layout/vList2"/>
    <dgm:cxn modelId="{4EDB3D37-54CB-4FD5-B654-B5F34F4C8D04}" type="presOf" srcId="{E3EB4F7A-F6C9-43CD-84C5-7753D2041AFF}" destId="{BEBEBE6D-A8E0-423E-9EDC-A168D83B9CBF}" srcOrd="0" destOrd="7" presId="urn:microsoft.com/office/officeart/2005/8/layout/vList2"/>
    <dgm:cxn modelId="{F158CF37-845C-46D2-AAEB-E6F11C3C3967}" srcId="{8303638F-951D-4D09-8FFD-F48C95D9029E}" destId="{BD15BDCA-5AAE-4C36-BF38-7AB48DE67EC0}" srcOrd="4" destOrd="0" parTransId="{6C60A0C3-AAD7-4BD7-8DBC-3D29186DF1FC}" sibTransId="{FC136724-4C71-4604-B33F-E080102CF122}"/>
    <dgm:cxn modelId="{C7D37B3C-BCD1-459B-9779-E93C938F4E2D}" type="presOf" srcId="{23C02746-2B67-4433-B594-AA427003E564}" destId="{BEBEBE6D-A8E0-423E-9EDC-A168D83B9CBF}" srcOrd="0" destOrd="8" presId="urn:microsoft.com/office/officeart/2005/8/layout/vList2"/>
    <dgm:cxn modelId="{6A8A9E70-A29F-479E-87F4-F18927262EC1}" srcId="{8303638F-951D-4D09-8FFD-F48C95D9029E}" destId="{25AFF1C5-C602-4994-A243-B8D92F68078E}" srcOrd="6" destOrd="0" parTransId="{9401AB63-9F8E-4408-BC19-17891A831313}" sibTransId="{9B9EEFC9-85C5-4AFD-92B0-D059F5D661F2}"/>
    <dgm:cxn modelId="{F8921959-15F3-4248-BF19-E6652AC711D7}" srcId="{627D507E-1012-4305-880C-4AAD776FD470}" destId="{71CA753A-6D09-4EDA-9D98-F85996896701}" srcOrd="0" destOrd="0" parTransId="{6BCA2F85-96AF-4FDF-AC5F-79930A9E9C70}" sibTransId="{FFB33414-152C-4337-9AEB-B0628E8B8572}"/>
    <dgm:cxn modelId="{560EE65A-BF26-46A5-A0A3-C6EC25C0BDC2}" type="presOf" srcId="{B32E9881-22EB-4AAB-B50D-5F8A19FA2856}" destId="{BEBEBE6D-A8E0-423E-9EDC-A168D83B9CBF}" srcOrd="0" destOrd="2" presId="urn:microsoft.com/office/officeart/2005/8/layout/vList2"/>
    <dgm:cxn modelId="{67C4D08F-3E7F-4AA1-A097-FF0BF57F1A88}" srcId="{8303638F-951D-4D09-8FFD-F48C95D9029E}" destId="{B32E9881-22EB-4AAB-B50D-5F8A19FA2856}" srcOrd="2" destOrd="0" parTransId="{26FC4475-7457-477F-8895-5965CCCBDC38}" sibTransId="{A4E54A14-433C-4606-A4FD-80016ACF4B25}"/>
    <dgm:cxn modelId="{64EA439E-89CD-4E4C-8D71-BCCC0F0D93DE}" type="presOf" srcId="{B96E7057-0357-49B6-B48A-A6B48DF43155}" destId="{BEBEBE6D-A8E0-423E-9EDC-A168D83B9CBF}" srcOrd="0" destOrd="5" presId="urn:microsoft.com/office/officeart/2005/8/layout/vList2"/>
    <dgm:cxn modelId="{9AC46FA2-84BB-4788-B556-D462C5FEEC4B}" srcId="{8303638F-951D-4D09-8FFD-F48C95D9029E}" destId="{23C02746-2B67-4433-B594-AA427003E564}" srcOrd="8" destOrd="0" parTransId="{48D41D93-BC21-4D3F-ADC3-005EC5D25B1D}" sibTransId="{98967436-7CD1-4346-B69A-E86CB0DA0F9F}"/>
    <dgm:cxn modelId="{AD8B33B0-E35A-4976-9DC3-ADC2F2C05A01}" type="presOf" srcId="{BD15BDCA-5AAE-4C36-BF38-7AB48DE67EC0}" destId="{BEBEBE6D-A8E0-423E-9EDC-A168D83B9CBF}" srcOrd="0" destOrd="4" presId="urn:microsoft.com/office/officeart/2005/8/layout/vList2"/>
    <dgm:cxn modelId="{CD89BCC3-D011-40F1-8EFF-7E7950A4BC5E}" srcId="{8303638F-951D-4D09-8FFD-F48C95D9029E}" destId="{B96E7057-0357-49B6-B48A-A6B48DF43155}" srcOrd="5" destOrd="0" parTransId="{F688B9FD-0CE5-4677-AB3B-ECE75DC42C45}" sibTransId="{4BA8C122-A6D5-4E1A-9264-6F2C796A6BF9}"/>
    <dgm:cxn modelId="{CFEF10C7-EA9A-4633-ADEA-2AE5997602E3}" type="presOf" srcId="{71CA753A-6D09-4EDA-9D98-F85996896701}" destId="{4DC30DE7-460B-4CB6-AEAA-314F9E76749E}" srcOrd="0" destOrd="0" presId="urn:microsoft.com/office/officeart/2005/8/layout/vList2"/>
    <dgm:cxn modelId="{2EC88AF0-FEC5-4314-94C1-886DA611286B}" type="presOf" srcId="{25AFF1C5-C602-4994-A243-B8D92F68078E}" destId="{BEBEBE6D-A8E0-423E-9EDC-A168D83B9CBF}" srcOrd="0" destOrd="6" presId="urn:microsoft.com/office/officeart/2005/8/layout/vList2"/>
    <dgm:cxn modelId="{7D14FAF0-CA8A-44A9-8B5C-61E369FD21FC}" srcId="{8303638F-951D-4D09-8FFD-F48C95D9029E}" destId="{4B49094B-1754-4E10-94FF-AD1B1A0286C1}" srcOrd="1" destOrd="0" parTransId="{96760843-653E-4246-83FC-A4CFF318D75C}" sibTransId="{DF43EB93-8076-4634-9C06-C7A1035099D8}"/>
    <dgm:cxn modelId="{04D6AEFB-1BCF-416A-BAED-67E231D72117}" srcId="{8303638F-951D-4D09-8FFD-F48C95D9029E}" destId="{E3EB4F7A-F6C9-43CD-84C5-7753D2041AFF}" srcOrd="7" destOrd="0" parTransId="{E6296FCF-19B7-4AB4-B45B-DC15F379EA6D}" sibTransId="{8F3DC187-D1D2-4C2A-B14F-094C803AD060}"/>
    <dgm:cxn modelId="{AC2D4927-87D9-4049-8539-BBBF444B6187}" type="presParOf" srcId="{D9C87BA7-ACB7-4209-92D2-8418AAB23A16}" destId="{4DC30DE7-460B-4CB6-AEAA-314F9E76749E}" srcOrd="0" destOrd="0" presId="urn:microsoft.com/office/officeart/2005/8/layout/vList2"/>
    <dgm:cxn modelId="{C0DE6A24-57B3-4790-952C-B92E84C03E37}" type="presParOf" srcId="{D9C87BA7-ACB7-4209-92D2-8418AAB23A16}" destId="{BD052F3A-906C-47F1-AB94-77324AE1AB97}" srcOrd="1" destOrd="0" presId="urn:microsoft.com/office/officeart/2005/8/layout/vList2"/>
    <dgm:cxn modelId="{09336947-15B2-4A91-9470-27812CD507F6}" type="presParOf" srcId="{D9C87BA7-ACB7-4209-92D2-8418AAB23A16}" destId="{25AE7376-506E-4EB2-9C73-34BC7FF9D6BE}" srcOrd="2" destOrd="0" presId="urn:microsoft.com/office/officeart/2005/8/layout/vList2"/>
    <dgm:cxn modelId="{704FF476-BB0C-4E35-BA80-964D942144BF}" type="presParOf" srcId="{D9C87BA7-ACB7-4209-92D2-8418AAB23A16}" destId="{BEBEBE6D-A8E0-423E-9EDC-A168D83B9CBF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44F0F33-8EC5-4C56-8E34-C19D3829D8D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60C01399-DD09-4208-A398-6EF68F480C8C}">
      <dgm:prSet/>
      <dgm:spPr/>
      <dgm:t>
        <a:bodyPr/>
        <a:lstStyle/>
        <a:p>
          <a:r>
            <a:rPr lang="pl-PL"/>
            <a:t>Istniejąca sieć kanalizacji deszczowej jest w miastach często: </a:t>
          </a:r>
        </a:p>
      </dgm:t>
    </dgm:pt>
    <dgm:pt modelId="{149A60C6-34E2-48A6-AD65-112C4A766160}" type="parTrans" cxnId="{1D10FA3D-E4D2-40F0-B0EC-5A84344AFBEA}">
      <dgm:prSet/>
      <dgm:spPr/>
      <dgm:t>
        <a:bodyPr/>
        <a:lstStyle/>
        <a:p>
          <a:endParaRPr lang="pl-PL"/>
        </a:p>
      </dgm:t>
    </dgm:pt>
    <dgm:pt modelId="{D61651AA-6B7D-4343-83B2-D0951DD789A3}" type="sibTrans" cxnId="{1D10FA3D-E4D2-40F0-B0EC-5A84344AFBEA}">
      <dgm:prSet/>
      <dgm:spPr/>
      <dgm:t>
        <a:bodyPr/>
        <a:lstStyle/>
        <a:p>
          <a:endParaRPr lang="pl-PL"/>
        </a:p>
      </dgm:t>
    </dgm:pt>
    <dgm:pt modelId="{67B19475-2576-47B7-B414-B49D134DE168}">
      <dgm:prSet/>
      <dgm:spPr/>
      <dgm:t>
        <a:bodyPr/>
        <a:lstStyle/>
        <a:p>
          <a:r>
            <a:rPr lang="pl-PL" dirty="0"/>
            <a:t>przeciążona pod względem hydrauliki sieci z powodu błędnych metodologii projektowania w przeszłości i zmian charakterystyki opadów wynikających ze zmian klimatu oraz zmian form zagospodarowania terenu</a:t>
          </a:r>
        </a:p>
      </dgm:t>
    </dgm:pt>
    <dgm:pt modelId="{CB3E10F5-443B-4665-9C9B-CC6BF4F902E4}" type="parTrans" cxnId="{A5DA4F47-7127-4A57-905D-D39E0A7C44C5}">
      <dgm:prSet/>
      <dgm:spPr/>
      <dgm:t>
        <a:bodyPr/>
        <a:lstStyle/>
        <a:p>
          <a:endParaRPr lang="pl-PL"/>
        </a:p>
      </dgm:t>
    </dgm:pt>
    <dgm:pt modelId="{1EC1D8E1-9116-46CC-BEDF-B75941B97EAA}" type="sibTrans" cxnId="{A5DA4F47-7127-4A57-905D-D39E0A7C44C5}">
      <dgm:prSet/>
      <dgm:spPr/>
      <dgm:t>
        <a:bodyPr/>
        <a:lstStyle/>
        <a:p>
          <a:endParaRPr lang="pl-PL"/>
        </a:p>
      </dgm:t>
    </dgm:pt>
    <dgm:pt modelId="{13BD85B5-E1AD-4DD0-BD55-5450A44B4536}">
      <dgm:prSet/>
      <dgm:spPr/>
      <dgm:t>
        <a:bodyPr/>
        <a:lstStyle/>
        <a:p>
          <a:r>
            <a:rPr lang="pl-PL" dirty="0"/>
            <a:t>przeciążona w wyniku postępującej rozbudowy oraz wzrastającego uszczelnianie zlewni</a:t>
          </a:r>
        </a:p>
      </dgm:t>
    </dgm:pt>
    <dgm:pt modelId="{B4F3FEEA-F8D1-43E5-96BD-83C075A39E01}" type="parTrans" cxnId="{F50EB987-7241-412B-A272-0F5AA2F392FE}">
      <dgm:prSet/>
      <dgm:spPr/>
      <dgm:t>
        <a:bodyPr/>
        <a:lstStyle/>
        <a:p>
          <a:endParaRPr lang="pl-PL"/>
        </a:p>
      </dgm:t>
    </dgm:pt>
    <dgm:pt modelId="{6DCBC9A9-AA47-490E-BE58-6376579A51B9}" type="sibTrans" cxnId="{F50EB987-7241-412B-A272-0F5AA2F392FE}">
      <dgm:prSet/>
      <dgm:spPr/>
      <dgm:t>
        <a:bodyPr/>
        <a:lstStyle/>
        <a:p>
          <a:endParaRPr lang="pl-PL"/>
        </a:p>
      </dgm:t>
    </dgm:pt>
    <dgm:pt modelId="{C6670D68-BAC3-4DAC-97AD-1A5A9D28E601}">
      <dgm:prSet/>
      <dgm:spPr/>
      <dgm:t>
        <a:bodyPr/>
        <a:lstStyle/>
        <a:p>
          <a:r>
            <a:rPr lang="pl-PL" dirty="0"/>
            <a:t>niedostosowana do obecnego i planowanego sposobu zagospodarowania terenu</a:t>
          </a:r>
        </a:p>
      </dgm:t>
    </dgm:pt>
    <dgm:pt modelId="{B3465DB1-B646-4387-9DEA-E17ACF7C99BA}" type="parTrans" cxnId="{586F52F1-989C-449E-86BA-735355626721}">
      <dgm:prSet/>
      <dgm:spPr/>
      <dgm:t>
        <a:bodyPr/>
        <a:lstStyle/>
        <a:p>
          <a:endParaRPr lang="pl-PL"/>
        </a:p>
      </dgm:t>
    </dgm:pt>
    <dgm:pt modelId="{76995B12-F655-440D-BC66-FB6E27FE613E}" type="sibTrans" cxnId="{586F52F1-989C-449E-86BA-735355626721}">
      <dgm:prSet/>
      <dgm:spPr/>
      <dgm:t>
        <a:bodyPr/>
        <a:lstStyle/>
        <a:p>
          <a:endParaRPr lang="pl-PL"/>
        </a:p>
      </dgm:t>
    </dgm:pt>
    <dgm:pt modelId="{C071DAA1-5FAD-479C-9F32-A7FDF5145172}">
      <dgm:prSet/>
      <dgm:spPr/>
      <dgm:t>
        <a:bodyPr/>
        <a:lstStyle/>
        <a:p>
          <a:r>
            <a:rPr lang="pl-PL" dirty="0"/>
            <a:t>w złym stanie technicznym</a:t>
          </a:r>
        </a:p>
      </dgm:t>
    </dgm:pt>
    <dgm:pt modelId="{E9F67ED7-9139-49FF-B2E7-FA441C69FC4B}" type="parTrans" cxnId="{E5B35534-E335-4B97-94A7-D0035E9DA9F4}">
      <dgm:prSet/>
      <dgm:spPr/>
      <dgm:t>
        <a:bodyPr/>
        <a:lstStyle/>
        <a:p>
          <a:endParaRPr lang="pl-PL"/>
        </a:p>
      </dgm:t>
    </dgm:pt>
    <dgm:pt modelId="{6AFFDF41-EC0A-4774-A3BF-8A8D506661D4}" type="sibTrans" cxnId="{E5B35534-E335-4B97-94A7-D0035E9DA9F4}">
      <dgm:prSet/>
      <dgm:spPr/>
      <dgm:t>
        <a:bodyPr/>
        <a:lstStyle/>
        <a:p>
          <a:endParaRPr lang="pl-PL"/>
        </a:p>
      </dgm:t>
    </dgm:pt>
    <dgm:pt modelId="{5DBF2153-7BFE-4FBD-8E55-20AF9E925853}">
      <dgm:prSet/>
      <dgm:spPr/>
      <dgm:t>
        <a:bodyPr/>
        <a:lstStyle/>
        <a:p>
          <a:r>
            <a:rPr lang="pl-PL"/>
            <a:t>niedrożna ze względu na zamulenie osadami w wyniku braku właściwej eksploatacji</a:t>
          </a:r>
        </a:p>
      </dgm:t>
    </dgm:pt>
    <dgm:pt modelId="{E024DB6B-BF4D-45FE-8A51-6960F957B81B}" type="parTrans" cxnId="{2836742F-62A4-4A9E-B468-8611EB0295CD}">
      <dgm:prSet/>
      <dgm:spPr/>
      <dgm:t>
        <a:bodyPr/>
        <a:lstStyle/>
        <a:p>
          <a:endParaRPr lang="pl-PL"/>
        </a:p>
      </dgm:t>
    </dgm:pt>
    <dgm:pt modelId="{27BA4439-1469-4AC7-82D9-3CA0BE03D7F1}" type="sibTrans" cxnId="{2836742F-62A4-4A9E-B468-8611EB0295CD}">
      <dgm:prSet/>
      <dgm:spPr/>
      <dgm:t>
        <a:bodyPr/>
        <a:lstStyle/>
        <a:p>
          <a:endParaRPr lang="pl-PL"/>
        </a:p>
      </dgm:t>
    </dgm:pt>
    <dgm:pt modelId="{08C28C03-6B11-4085-90CB-AE4C53FE5573}">
      <dgm:prSet/>
      <dgm:spPr/>
      <dgm:t>
        <a:bodyPr/>
        <a:lstStyle/>
        <a:p>
          <a:r>
            <a:rPr lang="pl-PL" dirty="0"/>
            <a:t>Powyższe problemy oraz przesłanki są powodem:</a:t>
          </a:r>
        </a:p>
      </dgm:t>
    </dgm:pt>
    <dgm:pt modelId="{E477E4F4-FCB4-4489-8982-4169AF0E01D3}" type="parTrans" cxnId="{767D028B-B17F-4A91-89E1-8EBADE91D2BC}">
      <dgm:prSet/>
      <dgm:spPr/>
      <dgm:t>
        <a:bodyPr/>
        <a:lstStyle/>
        <a:p>
          <a:endParaRPr lang="pl-PL"/>
        </a:p>
      </dgm:t>
    </dgm:pt>
    <dgm:pt modelId="{F21AA928-3852-48B2-86ED-0B2908AFD5E9}" type="sibTrans" cxnId="{767D028B-B17F-4A91-89E1-8EBADE91D2BC}">
      <dgm:prSet/>
      <dgm:spPr/>
      <dgm:t>
        <a:bodyPr/>
        <a:lstStyle/>
        <a:p>
          <a:endParaRPr lang="pl-PL"/>
        </a:p>
      </dgm:t>
    </dgm:pt>
    <dgm:pt modelId="{4E7D6329-0749-4042-BCE7-855A6F882B13}">
      <dgm:prSet/>
      <dgm:spPr/>
      <dgm:t>
        <a:bodyPr/>
        <a:lstStyle/>
        <a:p>
          <a:r>
            <a:rPr lang="pl-PL" dirty="0" err="1"/>
            <a:t>Zalań</a:t>
          </a:r>
          <a:r>
            <a:rPr lang="pl-PL" dirty="0"/>
            <a:t> i podtopień budynków i nieruchomości</a:t>
          </a:r>
        </a:p>
      </dgm:t>
    </dgm:pt>
    <dgm:pt modelId="{62E1AB28-DE7E-4B7A-8B1F-3C7FA3784843}" type="parTrans" cxnId="{B4AE9084-AA77-46AA-9A6C-0BCF743352C4}">
      <dgm:prSet/>
      <dgm:spPr/>
      <dgm:t>
        <a:bodyPr/>
        <a:lstStyle/>
        <a:p>
          <a:endParaRPr lang="pl-PL"/>
        </a:p>
      </dgm:t>
    </dgm:pt>
    <dgm:pt modelId="{3C0AD379-38A0-4C15-82F8-3BAC5F115255}" type="sibTrans" cxnId="{B4AE9084-AA77-46AA-9A6C-0BCF743352C4}">
      <dgm:prSet/>
      <dgm:spPr/>
      <dgm:t>
        <a:bodyPr/>
        <a:lstStyle/>
        <a:p>
          <a:endParaRPr lang="pl-PL"/>
        </a:p>
      </dgm:t>
    </dgm:pt>
    <dgm:pt modelId="{3E627054-E3BE-4589-A141-E647D9FCDF01}">
      <dgm:prSet/>
      <dgm:spPr/>
      <dgm:t>
        <a:bodyPr/>
        <a:lstStyle/>
        <a:p>
          <a:r>
            <a:rPr lang="pl-PL" dirty="0"/>
            <a:t>Uszkodzeń i zniszczeń dróg, torowisk tramwajowych oraz innej infrastruktury, </a:t>
          </a:r>
        </a:p>
      </dgm:t>
    </dgm:pt>
    <dgm:pt modelId="{8217FFFC-365A-4E31-8243-C8331B98BB88}" type="parTrans" cxnId="{9CA1415D-DEB9-4C90-83D7-CC1F725889AA}">
      <dgm:prSet/>
      <dgm:spPr/>
      <dgm:t>
        <a:bodyPr/>
        <a:lstStyle/>
        <a:p>
          <a:endParaRPr lang="pl-PL"/>
        </a:p>
      </dgm:t>
    </dgm:pt>
    <dgm:pt modelId="{F06A2D41-81E6-46A7-8DB3-974C2B9F1D20}" type="sibTrans" cxnId="{9CA1415D-DEB9-4C90-83D7-CC1F725889AA}">
      <dgm:prSet/>
      <dgm:spPr/>
      <dgm:t>
        <a:bodyPr/>
        <a:lstStyle/>
        <a:p>
          <a:endParaRPr lang="pl-PL"/>
        </a:p>
      </dgm:t>
    </dgm:pt>
    <dgm:pt modelId="{A291856E-3753-40FD-9DE6-2CADC275028C}">
      <dgm:prSet/>
      <dgm:spPr/>
      <dgm:t>
        <a:bodyPr/>
        <a:lstStyle/>
        <a:p>
          <a:r>
            <a:rPr lang="pl-PL" dirty="0"/>
            <a:t>Utrudnień komunikacyjnych </a:t>
          </a:r>
        </a:p>
      </dgm:t>
    </dgm:pt>
    <dgm:pt modelId="{36949769-FF07-4667-B369-26474E57A11C}" type="parTrans" cxnId="{45317590-3CFC-4E79-B5C6-1C02803AD167}">
      <dgm:prSet/>
      <dgm:spPr/>
      <dgm:t>
        <a:bodyPr/>
        <a:lstStyle/>
        <a:p>
          <a:endParaRPr lang="pl-PL"/>
        </a:p>
      </dgm:t>
    </dgm:pt>
    <dgm:pt modelId="{18340069-135A-4C2F-B190-D4C3F070CB3E}" type="sibTrans" cxnId="{45317590-3CFC-4E79-B5C6-1C02803AD167}">
      <dgm:prSet/>
      <dgm:spPr/>
      <dgm:t>
        <a:bodyPr/>
        <a:lstStyle/>
        <a:p>
          <a:endParaRPr lang="pl-PL"/>
        </a:p>
      </dgm:t>
    </dgm:pt>
    <dgm:pt modelId="{3FC6745E-A41E-45A1-8052-A49CFF423B1A}">
      <dgm:prSet/>
      <dgm:spPr/>
      <dgm:t>
        <a:bodyPr/>
        <a:lstStyle/>
        <a:p>
          <a:r>
            <a:rPr lang="pl-PL" dirty="0"/>
            <a:t>Strat materialnych, jak również zagrożeń zdrowia i życia ludzi (zwłaszcza w przypadku wystąpienia zjawisk ekstremalnych) </a:t>
          </a:r>
        </a:p>
      </dgm:t>
    </dgm:pt>
    <dgm:pt modelId="{30EEFC5C-CDE4-4D4D-AA75-7D31F46DF72D}" type="parTrans" cxnId="{EC418272-953D-4742-91F0-5AFD39CCDCC4}">
      <dgm:prSet/>
      <dgm:spPr/>
    </dgm:pt>
    <dgm:pt modelId="{E4DDE780-8C44-4418-BA44-0FD51B925A23}" type="sibTrans" cxnId="{EC418272-953D-4742-91F0-5AFD39CCDCC4}">
      <dgm:prSet/>
      <dgm:spPr/>
    </dgm:pt>
    <dgm:pt modelId="{19AB655C-EDDC-4F23-BA37-AA1363C633A6}" type="pres">
      <dgm:prSet presAssocID="{C44F0F33-8EC5-4C56-8E34-C19D3829D8DF}" presName="linear" presStyleCnt="0">
        <dgm:presLayoutVars>
          <dgm:animLvl val="lvl"/>
          <dgm:resizeHandles val="exact"/>
        </dgm:presLayoutVars>
      </dgm:prSet>
      <dgm:spPr/>
    </dgm:pt>
    <dgm:pt modelId="{6DA986B8-4DA2-4FE8-BAA2-66DF1A69752A}" type="pres">
      <dgm:prSet presAssocID="{60C01399-DD09-4208-A398-6EF68F480C8C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8C6572DA-E2CC-4D65-8E2A-19D396D2D1F5}" type="pres">
      <dgm:prSet presAssocID="{60C01399-DD09-4208-A398-6EF68F480C8C}" presName="childText" presStyleLbl="revTx" presStyleIdx="0" presStyleCnt="2">
        <dgm:presLayoutVars>
          <dgm:bulletEnabled val="1"/>
        </dgm:presLayoutVars>
      </dgm:prSet>
      <dgm:spPr/>
    </dgm:pt>
    <dgm:pt modelId="{0A4AC72B-F44F-4285-BE70-205D26A3C440}" type="pres">
      <dgm:prSet presAssocID="{08C28C03-6B11-4085-90CB-AE4C53FE5573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FA009DF8-5A16-44C8-9058-44468B591998}" type="pres">
      <dgm:prSet presAssocID="{08C28C03-6B11-4085-90CB-AE4C53FE5573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641CA301-6200-40D6-B5E6-E1137ECD5D19}" type="presOf" srcId="{13BD85B5-E1AD-4DD0-BD55-5450A44B4536}" destId="{8C6572DA-E2CC-4D65-8E2A-19D396D2D1F5}" srcOrd="0" destOrd="1" presId="urn:microsoft.com/office/officeart/2005/8/layout/vList2"/>
    <dgm:cxn modelId="{76D1B410-8175-4EAF-9371-06B0A6F5A178}" type="presOf" srcId="{4E7D6329-0749-4042-BCE7-855A6F882B13}" destId="{FA009DF8-5A16-44C8-9058-44468B591998}" srcOrd="0" destOrd="0" presId="urn:microsoft.com/office/officeart/2005/8/layout/vList2"/>
    <dgm:cxn modelId="{F654D11E-99D7-4FDF-B8E9-BC3200D3F310}" type="presOf" srcId="{08C28C03-6B11-4085-90CB-AE4C53FE5573}" destId="{0A4AC72B-F44F-4285-BE70-205D26A3C440}" srcOrd="0" destOrd="0" presId="urn:microsoft.com/office/officeart/2005/8/layout/vList2"/>
    <dgm:cxn modelId="{89604E28-2AC4-4056-A2A9-D09D9915986C}" type="presOf" srcId="{3FC6745E-A41E-45A1-8052-A49CFF423B1A}" destId="{FA009DF8-5A16-44C8-9058-44468B591998}" srcOrd="0" destOrd="3" presId="urn:microsoft.com/office/officeart/2005/8/layout/vList2"/>
    <dgm:cxn modelId="{2836742F-62A4-4A9E-B468-8611EB0295CD}" srcId="{60C01399-DD09-4208-A398-6EF68F480C8C}" destId="{5DBF2153-7BFE-4FBD-8E55-20AF9E925853}" srcOrd="4" destOrd="0" parTransId="{E024DB6B-BF4D-45FE-8A51-6960F957B81B}" sibTransId="{27BA4439-1469-4AC7-82D9-3CA0BE03D7F1}"/>
    <dgm:cxn modelId="{E5B35534-E335-4B97-94A7-D0035E9DA9F4}" srcId="{60C01399-DD09-4208-A398-6EF68F480C8C}" destId="{C071DAA1-5FAD-479C-9F32-A7FDF5145172}" srcOrd="3" destOrd="0" parTransId="{E9F67ED7-9139-49FF-B2E7-FA441C69FC4B}" sibTransId="{6AFFDF41-EC0A-4774-A3BF-8A8D506661D4}"/>
    <dgm:cxn modelId="{1D10FA3D-E4D2-40F0-B0EC-5A84344AFBEA}" srcId="{C44F0F33-8EC5-4C56-8E34-C19D3829D8DF}" destId="{60C01399-DD09-4208-A398-6EF68F480C8C}" srcOrd="0" destOrd="0" parTransId="{149A60C6-34E2-48A6-AD65-112C4A766160}" sibTransId="{D61651AA-6B7D-4343-83B2-D0951DD789A3}"/>
    <dgm:cxn modelId="{9CA1415D-DEB9-4C90-83D7-CC1F725889AA}" srcId="{08C28C03-6B11-4085-90CB-AE4C53FE5573}" destId="{3E627054-E3BE-4589-A141-E647D9FCDF01}" srcOrd="1" destOrd="0" parTransId="{8217FFFC-365A-4E31-8243-C8331B98BB88}" sibTransId="{F06A2D41-81E6-46A7-8DB3-974C2B9F1D20}"/>
    <dgm:cxn modelId="{83089645-B90C-479E-BDCB-DFB713F5F9FB}" type="presOf" srcId="{C071DAA1-5FAD-479C-9F32-A7FDF5145172}" destId="{8C6572DA-E2CC-4D65-8E2A-19D396D2D1F5}" srcOrd="0" destOrd="3" presId="urn:microsoft.com/office/officeart/2005/8/layout/vList2"/>
    <dgm:cxn modelId="{A5DA4F47-7127-4A57-905D-D39E0A7C44C5}" srcId="{60C01399-DD09-4208-A398-6EF68F480C8C}" destId="{67B19475-2576-47B7-B414-B49D134DE168}" srcOrd="0" destOrd="0" parTransId="{CB3E10F5-443B-4665-9C9B-CC6BF4F902E4}" sibTransId="{1EC1D8E1-9116-46CC-BEDF-B75941B97EAA}"/>
    <dgm:cxn modelId="{B114D84E-8F06-454E-8B8E-D18C9D4B7878}" type="presOf" srcId="{A291856E-3753-40FD-9DE6-2CADC275028C}" destId="{FA009DF8-5A16-44C8-9058-44468B591998}" srcOrd="0" destOrd="2" presId="urn:microsoft.com/office/officeart/2005/8/layout/vList2"/>
    <dgm:cxn modelId="{EC418272-953D-4742-91F0-5AFD39CCDCC4}" srcId="{08C28C03-6B11-4085-90CB-AE4C53FE5573}" destId="{3FC6745E-A41E-45A1-8052-A49CFF423B1A}" srcOrd="3" destOrd="0" parTransId="{30EEFC5C-CDE4-4D4D-AA75-7D31F46DF72D}" sibTransId="{E4DDE780-8C44-4418-BA44-0FD51B925A23}"/>
    <dgm:cxn modelId="{4BB38D76-7C5B-4F1B-9507-4B7DDF0E0FBE}" type="presOf" srcId="{3E627054-E3BE-4589-A141-E647D9FCDF01}" destId="{FA009DF8-5A16-44C8-9058-44468B591998}" srcOrd="0" destOrd="1" presId="urn:microsoft.com/office/officeart/2005/8/layout/vList2"/>
    <dgm:cxn modelId="{B4AE9084-AA77-46AA-9A6C-0BCF743352C4}" srcId="{08C28C03-6B11-4085-90CB-AE4C53FE5573}" destId="{4E7D6329-0749-4042-BCE7-855A6F882B13}" srcOrd="0" destOrd="0" parTransId="{62E1AB28-DE7E-4B7A-8B1F-3C7FA3784843}" sibTransId="{3C0AD379-38A0-4C15-82F8-3BAC5F115255}"/>
    <dgm:cxn modelId="{F50EB987-7241-412B-A272-0F5AA2F392FE}" srcId="{60C01399-DD09-4208-A398-6EF68F480C8C}" destId="{13BD85B5-E1AD-4DD0-BD55-5450A44B4536}" srcOrd="1" destOrd="0" parTransId="{B4F3FEEA-F8D1-43E5-96BD-83C075A39E01}" sibTransId="{6DCBC9A9-AA47-490E-BE58-6376579A51B9}"/>
    <dgm:cxn modelId="{767D028B-B17F-4A91-89E1-8EBADE91D2BC}" srcId="{C44F0F33-8EC5-4C56-8E34-C19D3829D8DF}" destId="{08C28C03-6B11-4085-90CB-AE4C53FE5573}" srcOrd="1" destOrd="0" parTransId="{E477E4F4-FCB4-4489-8982-4169AF0E01D3}" sibTransId="{F21AA928-3852-48B2-86ED-0B2908AFD5E9}"/>
    <dgm:cxn modelId="{45317590-3CFC-4E79-B5C6-1C02803AD167}" srcId="{08C28C03-6B11-4085-90CB-AE4C53FE5573}" destId="{A291856E-3753-40FD-9DE6-2CADC275028C}" srcOrd="2" destOrd="0" parTransId="{36949769-FF07-4667-B369-26474E57A11C}" sibTransId="{18340069-135A-4C2F-B190-D4C3F070CB3E}"/>
    <dgm:cxn modelId="{3FB475BF-415B-48F5-965F-B57A4611A9DB}" type="presOf" srcId="{C6670D68-BAC3-4DAC-97AD-1A5A9D28E601}" destId="{8C6572DA-E2CC-4D65-8E2A-19D396D2D1F5}" srcOrd="0" destOrd="2" presId="urn:microsoft.com/office/officeart/2005/8/layout/vList2"/>
    <dgm:cxn modelId="{CE4EE7C4-8F9E-4424-9615-9C9D3FEF75A9}" type="presOf" srcId="{C44F0F33-8EC5-4C56-8E34-C19D3829D8DF}" destId="{19AB655C-EDDC-4F23-BA37-AA1363C633A6}" srcOrd="0" destOrd="0" presId="urn:microsoft.com/office/officeart/2005/8/layout/vList2"/>
    <dgm:cxn modelId="{912302D1-06D3-45D7-914D-DEFC59B90866}" type="presOf" srcId="{67B19475-2576-47B7-B414-B49D134DE168}" destId="{8C6572DA-E2CC-4D65-8E2A-19D396D2D1F5}" srcOrd="0" destOrd="0" presId="urn:microsoft.com/office/officeart/2005/8/layout/vList2"/>
    <dgm:cxn modelId="{86C59FD7-BC2C-4C87-A11C-0A6FA132BA80}" type="presOf" srcId="{60C01399-DD09-4208-A398-6EF68F480C8C}" destId="{6DA986B8-4DA2-4FE8-BAA2-66DF1A69752A}" srcOrd="0" destOrd="0" presId="urn:microsoft.com/office/officeart/2005/8/layout/vList2"/>
    <dgm:cxn modelId="{586F52F1-989C-449E-86BA-735355626721}" srcId="{60C01399-DD09-4208-A398-6EF68F480C8C}" destId="{C6670D68-BAC3-4DAC-97AD-1A5A9D28E601}" srcOrd="2" destOrd="0" parTransId="{B3465DB1-B646-4387-9DEA-E17ACF7C99BA}" sibTransId="{76995B12-F655-440D-BC66-FB6E27FE613E}"/>
    <dgm:cxn modelId="{BA4B49F5-D7CA-4325-AA30-467F6C2EF7E2}" type="presOf" srcId="{5DBF2153-7BFE-4FBD-8E55-20AF9E925853}" destId="{8C6572DA-E2CC-4D65-8E2A-19D396D2D1F5}" srcOrd="0" destOrd="4" presId="urn:microsoft.com/office/officeart/2005/8/layout/vList2"/>
    <dgm:cxn modelId="{FC011AF7-77B7-4365-ABF5-C36DBEC7BFB8}" type="presParOf" srcId="{19AB655C-EDDC-4F23-BA37-AA1363C633A6}" destId="{6DA986B8-4DA2-4FE8-BAA2-66DF1A69752A}" srcOrd="0" destOrd="0" presId="urn:microsoft.com/office/officeart/2005/8/layout/vList2"/>
    <dgm:cxn modelId="{E086AF15-2D39-4B0D-A4AD-B1D921D0FE7F}" type="presParOf" srcId="{19AB655C-EDDC-4F23-BA37-AA1363C633A6}" destId="{8C6572DA-E2CC-4D65-8E2A-19D396D2D1F5}" srcOrd="1" destOrd="0" presId="urn:microsoft.com/office/officeart/2005/8/layout/vList2"/>
    <dgm:cxn modelId="{044B0BE2-C2EF-478F-8EB1-F2A5F6EF4F7D}" type="presParOf" srcId="{19AB655C-EDDC-4F23-BA37-AA1363C633A6}" destId="{0A4AC72B-F44F-4285-BE70-205D26A3C440}" srcOrd="2" destOrd="0" presId="urn:microsoft.com/office/officeart/2005/8/layout/vList2"/>
    <dgm:cxn modelId="{F4BDB12E-A90D-4E4D-B1BF-1134C117361E}" type="presParOf" srcId="{19AB655C-EDDC-4F23-BA37-AA1363C633A6}" destId="{FA009DF8-5A16-44C8-9058-44468B59199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35B2E31-2D53-4346-9563-7D62AB6BF1BD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54A58703-ECAC-49EB-ACED-D9FA427DC508}">
      <dgm:prSet/>
      <dgm:spPr/>
      <dgm:t>
        <a:bodyPr/>
        <a:lstStyle/>
        <a:p>
          <a:r>
            <a:rPr lang="pl-PL" dirty="0"/>
            <a:t>W celu poprawnego oraz rzetelnego przygotowania projektu konieczne lub zasadne jest wykonanie i wykorzystanie informacji w zakresie </a:t>
          </a:r>
        </a:p>
      </dgm:t>
    </dgm:pt>
    <dgm:pt modelId="{18BB5FA6-72CA-48E7-8F87-5FF5C724A008}" type="parTrans" cxnId="{76366829-6248-4087-9094-1E3D05D7D071}">
      <dgm:prSet/>
      <dgm:spPr/>
      <dgm:t>
        <a:bodyPr/>
        <a:lstStyle/>
        <a:p>
          <a:endParaRPr lang="pl-PL"/>
        </a:p>
      </dgm:t>
    </dgm:pt>
    <dgm:pt modelId="{B833AACC-F0C7-43EA-9DE0-0E49D6B81083}" type="sibTrans" cxnId="{76366829-6248-4087-9094-1E3D05D7D071}">
      <dgm:prSet/>
      <dgm:spPr/>
      <dgm:t>
        <a:bodyPr/>
        <a:lstStyle/>
        <a:p>
          <a:endParaRPr lang="pl-PL"/>
        </a:p>
      </dgm:t>
    </dgm:pt>
    <dgm:pt modelId="{6A6D9379-6E2E-49E9-B244-629A59AE0602}">
      <dgm:prSet/>
      <dgm:spPr/>
      <dgm:t>
        <a:bodyPr/>
        <a:lstStyle/>
        <a:p>
          <a:r>
            <a:rPr lang="pl-PL" dirty="0"/>
            <a:t>szczegółowej inwentaryzacji oraz oceny stanu technicznego systemu gospodarowania wodami opadowymi (kanalizacja zamknięta, otwarta, urządzenie wodne, wyloty, średnice i długości kanałów, położenie)</a:t>
          </a:r>
        </a:p>
      </dgm:t>
    </dgm:pt>
    <dgm:pt modelId="{18F3FE81-4A53-4E85-B0EC-1B96356F6969}" type="parTrans" cxnId="{83E7776C-616D-4CD5-87FB-E8F6ABC1253A}">
      <dgm:prSet/>
      <dgm:spPr/>
      <dgm:t>
        <a:bodyPr/>
        <a:lstStyle/>
        <a:p>
          <a:endParaRPr lang="pl-PL"/>
        </a:p>
      </dgm:t>
    </dgm:pt>
    <dgm:pt modelId="{A5278710-4ED2-47B6-A929-C95F3ADD90A2}" type="sibTrans" cxnId="{83E7776C-616D-4CD5-87FB-E8F6ABC1253A}">
      <dgm:prSet/>
      <dgm:spPr/>
      <dgm:t>
        <a:bodyPr/>
        <a:lstStyle/>
        <a:p>
          <a:endParaRPr lang="pl-PL"/>
        </a:p>
      </dgm:t>
    </dgm:pt>
    <dgm:pt modelId="{690F6A16-9270-48AE-B9F4-F748D16AEF02}">
      <dgm:prSet/>
      <dgm:spPr/>
      <dgm:t>
        <a:bodyPr/>
        <a:lstStyle/>
        <a:p>
          <a:r>
            <a:rPr lang="pl-PL" dirty="0"/>
            <a:t>opracowanie modeli opadowych lokalnych z prognozą zmian do 2050 r. zgodnie z prognozami zmian klimatu (IPCC V lub IPCC VI, dostępne na stronie KLIMADA)</a:t>
          </a:r>
        </a:p>
      </dgm:t>
    </dgm:pt>
    <dgm:pt modelId="{A1C3E54D-7E6F-4475-AFCD-166360B051C6}" type="parTrans" cxnId="{0028BB54-75AD-4EBF-A543-E4090A0238E5}">
      <dgm:prSet/>
      <dgm:spPr/>
      <dgm:t>
        <a:bodyPr/>
        <a:lstStyle/>
        <a:p>
          <a:endParaRPr lang="pl-PL"/>
        </a:p>
      </dgm:t>
    </dgm:pt>
    <dgm:pt modelId="{F65981A0-0FE1-44E5-8ADE-7031F6F2F69E}" type="sibTrans" cxnId="{0028BB54-75AD-4EBF-A543-E4090A0238E5}">
      <dgm:prSet/>
      <dgm:spPr/>
      <dgm:t>
        <a:bodyPr/>
        <a:lstStyle/>
        <a:p>
          <a:endParaRPr lang="pl-PL"/>
        </a:p>
      </dgm:t>
    </dgm:pt>
    <dgm:pt modelId="{19D73D9F-8D0F-4995-BBA0-1D8F9B4F2FF8}">
      <dgm:prSet/>
      <dgm:spPr/>
      <dgm:t>
        <a:bodyPr/>
        <a:lstStyle/>
        <a:p>
          <a:r>
            <a:rPr lang="pl-PL" dirty="0"/>
            <a:t>analiz GIS</a:t>
          </a:r>
        </a:p>
      </dgm:t>
    </dgm:pt>
    <dgm:pt modelId="{98745E38-0CF1-45C7-A117-E7FB4D848409}" type="parTrans" cxnId="{6FB6786B-0175-4257-818F-B58339E4A656}">
      <dgm:prSet/>
      <dgm:spPr/>
      <dgm:t>
        <a:bodyPr/>
        <a:lstStyle/>
        <a:p>
          <a:endParaRPr lang="pl-PL"/>
        </a:p>
      </dgm:t>
    </dgm:pt>
    <dgm:pt modelId="{015FD79C-0D2B-4510-B635-D04320F0BECE}" type="sibTrans" cxnId="{6FB6786B-0175-4257-818F-B58339E4A656}">
      <dgm:prSet/>
      <dgm:spPr/>
      <dgm:t>
        <a:bodyPr/>
        <a:lstStyle/>
        <a:p>
          <a:endParaRPr lang="pl-PL"/>
        </a:p>
      </dgm:t>
    </dgm:pt>
    <dgm:pt modelId="{E58E67CE-E69D-488E-A1D1-1ADCDB919563}">
      <dgm:prSet/>
      <dgm:spPr/>
      <dgm:t>
        <a:bodyPr/>
        <a:lstStyle/>
        <a:p>
          <a:r>
            <a:rPr lang="pl-PL" dirty="0"/>
            <a:t>Modeli hydrologicznych i hydrodynamicznych zlewni wód opadowych wraz z mapami obszarów zagrożonych podtopieniami, kalibracja modeli</a:t>
          </a:r>
        </a:p>
      </dgm:t>
    </dgm:pt>
    <dgm:pt modelId="{8F4D98E8-67CC-420B-841A-32DB76ADFC92}" type="parTrans" cxnId="{331766D6-DBD5-4531-9293-E600DE709484}">
      <dgm:prSet/>
      <dgm:spPr/>
      <dgm:t>
        <a:bodyPr/>
        <a:lstStyle/>
        <a:p>
          <a:endParaRPr lang="pl-PL"/>
        </a:p>
      </dgm:t>
    </dgm:pt>
    <dgm:pt modelId="{A7790712-5C7A-41FD-ABBC-F321E0FB4AFE}" type="sibTrans" cxnId="{331766D6-DBD5-4531-9293-E600DE709484}">
      <dgm:prSet/>
      <dgm:spPr/>
      <dgm:t>
        <a:bodyPr/>
        <a:lstStyle/>
        <a:p>
          <a:endParaRPr lang="pl-PL"/>
        </a:p>
      </dgm:t>
    </dgm:pt>
    <dgm:pt modelId="{0E584EB0-2A94-4720-93AB-8A23C5F55AC2}">
      <dgm:prSet/>
      <dgm:spPr/>
      <dgm:t>
        <a:bodyPr/>
        <a:lstStyle/>
        <a:p>
          <a:r>
            <a:rPr lang="pl-PL" dirty="0"/>
            <a:t>koncepcji modernizacji systemu zarządzania wodami opadowymi, zakładającej integrację z systemem ZNI, w tym zaproponowanie rozwiązań zakresu ZNI</a:t>
          </a:r>
        </a:p>
      </dgm:t>
    </dgm:pt>
    <dgm:pt modelId="{A2AAD65A-4506-4AF2-AB57-AE89321749EF}" type="parTrans" cxnId="{DDC34458-CC19-4346-A7F6-3A04A3DD7642}">
      <dgm:prSet/>
      <dgm:spPr/>
      <dgm:t>
        <a:bodyPr/>
        <a:lstStyle/>
        <a:p>
          <a:endParaRPr lang="pl-PL"/>
        </a:p>
      </dgm:t>
    </dgm:pt>
    <dgm:pt modelId="{8E0BF09E-D7F7-4FEB-9835-4BC6D219AEBF}" type="sibTrans" cxnId="{DDC34458-CC19-4346-A7F6-3A04A3DD7642}">
      <dgm:prSet/>
      <dgm:spPr/>
      <dgm:t>
        <a:bodyPr/>
        <a:lstStyle/>
        <a:p>
          <a:endParaRPr lang="pl-PL"/>
        </a:p>
      </dgm:t>
    </dgm:pt>
    <dgm:pt modelId="{2ED8A685-CD3D-4EFC-905F-B0F3B3085B88}" type="pres">
      <dgm:prSet presAssocID="{C35B2E31-2D53-4346-9563-7D62AB6BF1BD}" presName="Name0" presStyleCnt="0">
        <dgm:presLayoutVars>
          <dgm:dir/>
          <dgm:animLvl val="lvl"/>
          <dgm:resizeHandles val="exact"/>
        </dgm:presLayoutVars>
      </dgm:prSet>
      <dgm:spPr/>
    </dgm:pt>
    <dgm:pt modelId="{16C6DFA7-1BFA-40D2-A54A-8A49256EB6DA}" type="pres">
      <dgm:prSet presAssocID="{54A58703-ECAC-49EB-ACED-D9FA427DC508}" presName="composite" presStyleCnt="0"/>
      <dgm:spPr/>
    </dgm:pt>
    <dgm:pt modelId="{5617B676-C7E1-495E-8077-1E104DEB8FD3}" type="pres">
      <dgm:prSet presAssocID="{54A58703-ECAC-49EB-ACED-D9FA427DC508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</dgm:pt>
    <dgm:pt modelId="{24900422-05D3-44F5-8E05-24025B43AC6D}" type="pres">
      <dgm:prSet presAssocID="{54A58703-ECAC-49EB-ACED-D9FA427DC508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1E78791D-8E58-4DAA-A62F-C00FF21DC0CE}" type="presOf" srcId="{E58E67CE-E69D-488E-A1D1-1ADCDB919563}" destId="{24900422-05D3-44F5-8E05-24025B43AC6D}" srcOrd="0" destOrd="3" presId="urn:microsoft.com/office/officeart/2005/8/layout/hList1"/>
    <dgm:cxn modelId="{76366829-6248-4087-9094-1E3D05D7D071}" srcId="{C35B2E31-2D53-4346-9563-7D62AB6BF1BD}" destId="{54A58703-ECAC-49EB-ACED-D9FA427DC508}" srcOrd="0" destOrd="0" parTransId="{18BB5FA6-72CA-48E7-8F87-5FF5C724A008}" sibTransId="{B833AACC-F0C7-43EA-9DE0-0E49D6B81083}"/>
    <dgm:cxn modelId="{6FB6786B-0175-4257-818F-B58339E4A656}" srcId="{54A58703-ECAC-49EB-ACED-D9FA427DC508}" destId="{19D73D9F-8D0F-4995-BBA0-1D8F9B4F2FF8}" srcOrd="2" destOrd="0" parTransId="{98745E38-0CF1-45C7-A117-E7FB4D848409}" sibTransId="{015FD79C-0D2B-4510-B635-D04320F0BECE}"/>
    <dgm:cxn modelId="{83E7776C-616D-4CD5-87FB-E8F6ABC1253A}" srcId="{54A58703-ECAC-49EB-ACED-D9FA427DC508}" destId="{6A6D9379-6E2E-49E9-B244-629A59AE0602}" srcOrd="0" destOrd="0" parTransId="{18F3FE81-4A53-4E85-B0EC-1B96356F6969}" sibTransId="{A5278710-4ED2-47B6-A929-C95F3ADD90A2}"/>
    <dgm:cxn modelId="{0028BB54-75AD-4EBF-A543-E4090A0238E5}" srcId="{54A58703-ECAC-49EB-ACED-D9FA427DC508}" destId="{690F6A16-9270-48AE-B9F4-F748D16AEF02}" srcOrd="1" destOrd="0" parTransId="{A1C3E54D-7E6F-4475-AFCD-166360B051C6}" sibTransId="{F65981A0-0FE1-44E5-8ADE-7031F6F2F69E}"/>
    <dgm:cxn modelId="{DDC34458-CC19-4346-A7F6-3A04A3DD7642}" srcId="{54A58703-ECAC-49EB-ACED-D9FA427DC508}" destId="{0E584EB0-2A94-4720-93AB-8A23C5F55AC2}" srcOrd="4" destOrd="0" parTransId="{A2AAD65A-4506-4AF2-AB57-AE89321749EF}" sibTransId="{8E0BF09E-D7F7-4FEB-9835-4BC6D219AEBF}"/>
    <dgm:cxn modelId="{371DE08D-3782-46CA-86B8-3C42B70A8C2B}" type="presOf" srcId="{6A6D9379-6E2E-49E9-B244-629A59AE0602}" destId="{24900422-05D3-44F5-8E05-24025B43AC6D}" srcOrd="0" destOrd="0" presId="urn:microsoft.com/office/officeart/2005/8/layout/hList1"/>
    <dgm:cxn modelId="{F8DF1C98-0305-4054-BABB-0F85D2937593}" type="presOf" srcId="{0E584EB0-2A94-4720-93AB-8A23C5F55AC2}" destId="{24900422-05D3-44F5-8E05-24025B43AC6D}" srcOrd="0" destOrd="4" presId="urn:microsoft.com/office/officeart/2005/8/layout/hList1"/>
    <dgm:cxn modelId="{7353C9A8-006C-47ED-B7AF-68125703655B}" type="presOf" srcId="{690F6A16-9270-48AE-B9F4-F748D16AEF02}" destId="{24900422-05D3-44F5-8E05-24025B43AC6D}" srcOrd="0" destOrd="1" presId="urn:microsoft.com/office/officeart/2005/8/layout/hList1"/>
    <dgm:cxn modelId="{9C9F84BC-75B7-4380-AF40-941B963790EA}" type="presOf" srcId="{54A58703-ECAC-49EB-ACED-D9FA427DC508}" destId="{5617B676-C7E1-495E-8077-1E104DEB8FD3}" srcOrd="0" destOrd="0" presId="urn:microsoft.com/office/officeart/2005/8/layout/hList1"/>
    <dgm:cxn modelId="{331766D6-DBD5-4531-9293-E600DE709484}" srcId="{54A58703-ECAC-49EB-ACED-D9FA427DC508}" destId="{E58E67CE-E69D-488E-A1D1-1ADCDB919563}" srcOrd="3" destOrd="0" parTransId="{8F4D98E8-67CC-420B-841A-32DB76ADFC92}" sibTransId="{A7790712-5C7A-41FD-ABBC-F321E0FB4AFE}"/>
    <dgm:cxn modelId="{74F0C9EC-A430-40BD-8CBF-7CC0708C0AF4}" type="presOf" srcId="{19D73D9F-8D0F-4995-BBA0-1D8F9B4F2FF8}" destId="{24900422-05D3-44F5-8E05-24025B43AC6D}" srcOrd="0" destOrd="2" presId="urn:microsoft.com/office/officeart/2005/8/layout/hList1"/>
    <dgm:cxn modelId="{0DE2DBEF-7B09-46F7-9071-79AC75E191FF}" type="presOf" srcId="{C35B2E31-2D53-4346-9563-7D62AB6BF1BD}" destId="{2ED8A685-CD3D-4EFC-905F-B0F3B3085B88}" srcOrd="0" destOrd="0" presId="urn:microsoft.com/office/officeart/2005/8/layout/hList1"/>
    <dgm:cxn modelId="{73FE3ED3-901E-4FC5-A332-5981A6B37B89}" type="presParOf" srcId="{2ED8A685-CD3D-4EFC-905F-B0F3B3085B88}" destId="{16C6DFA7-1BFA-40D2-A54A-8A49256EB6DA}" srcOrd="0" destOrd="0" presId="urn:microsoft.com/office/officeart/2005/8/layout/hList1"/>
    <dgm:cxn modelId="{0513AF99-8C43-448C-A19E-251753C1C0CC}" type="presParOf" srcId="{16C6DFA7-1BFA-40D2-A54A-8A49256EB6DA}" destId="{5617B676-C7E1-495E-8077-1E104DEB8FD3}" srcOrd="0" destOrd="0" presId="urn:microsoft.com/office/officeart/2005/8/layout/hList1"/>
    <dgm:cxn modelId="{C074D8C5-DA8B-4913-9187-FB3C152C5B1F}" type="presParOf" srcId="{16C6DFA7-1BFA-40D2-A54A-8A49256EB6DA}" destId="{24900422-05D3-44F5-8E05-24025B43AC6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75D69CE-3AB9-464A-9BF0-5732F14561EA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pl-PL"/>
        </a:p>
      </dgm:t>
    </dgm:pt>
    <dgm:pt modelId="{BE2A6E5D-6902-4139-84EE-F98BC6664632}">
      <dgm:prSet/>
      <dgm:spPr/>
      <dgm:t>
        <a:bodyPr/>
        <a:lstStyle/>
        <a:p>
          <a:r>
            <a:rPr lang="pl-PL"/>
            <a:t>Budowa modelu 1D </a:t>
          </a:r>
        </a:p>
      </dgm:t>
    </dgm:pt>
    <dgm:pt modelId="{46ACDEEB-95F6-4DDE-854C-98DA16563D3E}" type="parTrans" cxnId="{69AC4C7A-3744-4380-933B-DF7E20E63658}">
      <dgm:prSet/>
      <dgm:spPr/>
      <dgm:t>
        <a:bodyPr/>
        <a:lstStyle/>
        <a:p>
          <a:endParaRPr lang="pl-PL"/>
        </a:p>
      </dgm:t>
    </dgm:pt>
    <dgm:pt modelId="{66ADF4BA-7F55-4515-BBB9-C8AF597C1BF3}" type="sibTrans" cxnId="{69AC4C7A-3744-4380-933B-DF7E20E63658}">
      <dgm:prSet/>
      <dgm:spPr/>
      <dgm:t>
        <a:bodyPr/>
        <a:lstStyle/>
        <a:p>
          <a:endParaRPr lang="pl-PL"/>
        </a:p>
      </dgm:t>
    </dgm:pt>
    <dgm:pt modelId="{B867829E-F128-4D81-9B80-9D4DBB67ADD9}">
      <dgm:prSet custT="1"/>
      <dgm:spPr/>
      <dgm:t>
        <a:bodyPr/>
        <a:lstStyle/>
        <a:p>
          <a:pPr algn="ctr"/>
          <a:r>
            <a:rPr lang="pl-PL" sz="1800" dirty="0"/>
            <a:t>+ </a:t>
          </a:r>
        </a:p>
      </dgm:t>
    </dgm:pt>
    <dgm:pt modelId="{11212EDB-94AE-4EE1-93D6-3A9EDC81E06F}" type="parTrans" cxnId="{F5250594-ED5F-4956-A15C-DFD6C94327A3}">
      <dgm:prSet/>
      <dgm:spPr/>
      <dgm:t>
        <a:bodyPr/>
        <a:lstStyle/>
        <a:p>
          <a:endParaRPr lang="pl-PL"/>
        </a:p>
      </dgm:t>
    </dgm:pt>
    <dgm:pt modelId="{4FFE8A12-2E49-41BE-ACB6-406CDFD5C707}" type="sibTrans" cxnId="{F5250594-ED5F-4956-A15C-DFD6C94327A3}">
      <dgm:prSet/>
      <dgm:spPr/>
      <dgm:t>
        <a:bodyPr/>
        <a:lstStyle/>
        <a:p>
          <a:endParaRPr lang="pl-PL"/>
        </a:p>
      </dgm:t>
    </dgm:pt>
    <dgm:pt modelId="{33139C6C-2438-464E-9AB3-D42F2CC32EA1}">
      <dgm:prSet/>
      <dgm:spPr/>
      <dgm:t>
        <a:bodyPr/>
        <a:lstStyle/>
        <a:p>
          <a:r>
            <a:rPr lang="pl-PL"/>
            <a:t>przyjęcie scenariusza opadu</a:t>
          </a:r>
        </a:p>
      </dgm:t>
    </dgm:pt>
    <dgm:pt modelId="{C5B2B361-0B21-45AD-9DA0-3E1BD52E28A1}" type="parTrans" cxnId="{0E94EC9C-8BDB-4096-B81B-D84D2E55C4F1}">
      <dgm:prSet/>
      <dgm:spPr/>
      <dgm:t>
        <a:bodyPr/>
        <a:lstStyle/>
        <a:p>
          <a:endParaRPr lang="pl-PL"/>
        </a:p>
      </dgm:t>
    </dgm:pt>
    <dgm:pt modelId="{E15FACFB-D0AE-4375-802E-95A610187779}" type="sibTrans" cxnId="{0E94EC9C-8BDB-4096-B81B-D84D2E55C4F1}">
      <dgm:prSet/>
      <dgm:spPr/>
      <dgm:t>
        <a:bodyPr/>
        <a:lstStyle/>
        <a:p>
          <a:endParaRPr lang="pl-PL"/>
        </a:p>
      </dgm:t>
    </dgm:pt>
    <dgm:pt modelId="{609CEBE5-5BA7-4AFD-81F4-B297A3671D23}">
      <dgm:prSet custT="1"/>
      <dgm:spPr/>
      <dgm:t>
        <a:bodyPr/>
        <a:lstStyle/>
        <a:p>
          <a:pPr algn="ctr"/>
          <a:r>
            <a:rPr lang="pl-PL" sz="1800" dirty="0"/>
            <a:t>+</a:t>
          </a:r>
          <a:endParaRPr lang="pl-PL" sz="1500" dirty="0"/>
        </a:p>
      </dgm:t>
    </dgm:pt>
    <dgm:pt modelId="{7009D628-F4B5-4EDC-B214-F67DF8B1CF95}" type="parTrans" cxnId="{F7F28280-E4A9-48B1-9064-6764CF70C30A}">
      <dgm:prSet/>
      <dgm:spPr/>
      <dgm:t>
        <a:bodyPr/>
        <a:lstStyle/>
        <a:p>
          <a:endParaRPr lang="pl-PL"/>
        </a:p>
      </dgm:t>
    </dgm:pt>
    <dgm:pt modelId="{C5899084-B7FF-43F2-864E-BC22EDBB4157}" type="sibTrans" cxnId="{F7F28280-E4A9-48B1-9064-6764CF70C30A}">
      <dgm:prSet/>
      <dgm:spPr/>
      <dgm:t>
        <a:bodyPr/>
        <a:lstStyle/>
        <a:p>
          <a:endParaRPr lang="pl-PL"/>
        </a:p>
      </dgm:t>
    </dgm:pt>
    <dgm:pt modelId="{520C529A-2DA8-4A1E-A1D1-E5D1F47E7889}">
      <dgm:prSet/>
      <dgm:spPr/>
      <dgm:t>
        <a:bodyPr/>
        <a:lstStyle/>
        <a:p>
          <a:r>
            <a:rPr lang="pl-PL" dirty="0"/>
            <a:t>budowa modelu powierzchni terenu (2D)</a:t>
          </a:r>
        </a:p>
      </dgm:t>
    </dgm:pt>
    <dgm:pt modelId="{CE67DA9F-D0F6-4B01-85C8-04AF883197A1}" type="parTrans" cxnId="{81886858-9887-4A44-949B-024522A9B5B5}">
      <dgm:prSet/>
      <dgm:spPr/>
      <dgm:t>
        <a:bodyPr/>
        <a:lstStyle/>
        <a:p>
          <a:endParaRPr lang="pl-PL"/>
        </a:p>
      </dgm:t>
    </dgm:pt>
    <dgm:pt modelId="{29C9F50A-4B65-4DE7-AF5B-C8F08DF546D9}" type="sibTrans" cxnId="{81886858-9887-4A44-949B-024522A9B5B5}">
      <dgm:prSet/>
      <dgm:spPr/>
      <dgm:t>
        <a:bodyPr/>
        <a:lstStyle/>
        <a:p>
          <a:endParaRPr lang="pl-PL"/>
        </a:p>
      </dgm:t>
    </dgm:pt>
    <dgm:pt modelId="{FF72FBA4-B4B2-4D51-8480-5F1C64CA2042}">
      <dgm:prSet custT="1"/>
      <dgm:spPr/>
      <dgm:t>
        <a:bodyPr/>
        <a:lstStyle/>
        <a:p>
          <a:pPr algn="ctr"/>
          <a:r>
            <a:rPr lang="pl-PL" sz="1800" dirty="0"/>
            <a:t>-&gt;</a:t>
          </a:r>
        </a:p>
      </dgm:t>
    </dgm:pt>
    <dgm:pt modelId="{2E6AD39C-0E5B-4631-A760-5714AD59CD18}" type="parTrans" cxnId="{F456EDB3-AEEF-4F05-9A06-EE9CCF2663EA}">
      <dgm:prSet/>
      <dgm:spPr/>
      <dgm:t>
        <a:bodyPr/>
        <a:lstStyle/>
        <a:p>
          <a:endParaRPr lang="pl-PL"/>
        </a:p>
      </dgm:t>
    </dgm:pt>
    <dgm:pt modelId="{F5563CCE-E6D4-4F3F-8864-966D5AC14AF9}" type="sibTrans" cxnId="{F456EDB3-AEEF-4F05-9A06-EE9CCF2663EA}">
      <dgm:prSet/>
      <dgm:spPr/>
      <dgm:t>
        <a:bodyPr/>
        <a:lstStyle/>
        <a:p>
          <a:endParaRPr lang="pl-PL"/>
        </a:p>
      </dgm:t>
    </dgm:pt>
    <dgm:pt modelId="{9741B2B5-8413-4B85-A3CC-6E8184FCA142}">
      <dgm:prSet/>
      <dgm:spPr/>
      <dgm:t>
        <a:bodyPr/>
        <a:lstStyle/>
        <a:p>
          <a:r>
            <a:rPr lang="pl-PL"/>
            <a:t>Model zintegrowany</a:t>
          </a:r>
        </a:p>
      </dgm:t>
    </dgm:pt>
    <dgm:pt modelId="{E4B48FE2-11CA-47FC-94E4-7B7E6E1B7451}" type="parTrans" cxnId="{23114698-C230-47E6-A493-E8A19C8FFEAA}">
      <dgm:prSet/>
      <dgm:spPr/>
      <dgm:t>
        <a:bodyPr/>
        <a:lstStyle/>
        <a:p>
          <a:endParaRPr lang="pl-PL"/>
        </a:p>
      </dgm:t>
    </dgm:pt>
    <dgm:pt modelId="{6F723C86-F2A1-4656-B613-A64996CB26B3}" type="sibTrans" cxnId="{23114698-C230-47E6-A493-E8A19C8FFEAA}">
      <dgm:prSet/>
      <dgm:spPr/>
      <dgm:t>
        <a:bodyPr/>
        <a:lstStyle/>
        <a:p>
          <a:endParaRPr lang="pl-PL"/>
        </a:p>
      </dgm:t>
    </dgm:pt>
    <dgm:pt modelId="{9465AB29-D18B-469C-9192-3F5361CA795A}">
      <dgm:prSet custT="1"/>
      <dgm:spPr/>
      <dgm:t>
        <a:bodyPr/>
        <a:lstStyle/>
        <a:p>
          <a:pPr algn="ctr"/>
          <a:r>
            <a:rPr lang="pl-PL" sz="1800" dirty="0"/>
            <a:t>-&gt;</a:t>
          </a:r>
          <a:endParaRPr lang="pl-PL" sz="1500" dirty="0"/>
        </a:p>
      </dgm:t>
    </dgm:pt>
    <dgm:pt modelId="{D6F3B706-F929-4E0C-A5FC-AFCAFB0E34A3}" type="parTrans" cxnId="{7653D967-2995-4BF6-9EFF-3341FE236265}">
      <dgm:prSet/>
      <dgm:spPr/>
      <dgm:t>
        <a:bodyPr/>
        <a:lstStyle/>
        <a:p>
          <a:endParaRPr lang="pl-PL"/>
        </a:p>
      </dgm:t>
    </dgm:pt>
    <dgm:pt modelId="{4878AED8-0352-4EA9-83C2-45D4761E17BD}" type="sibTrans" cxnId="{7653D967-2995-4BF6-9EFF-3341FE236265}">
      <dgm:prSet/>
      <dgm:spPr/>
      <dgm:t>
        <a:bodyPr/>
        <a:lstStyle/>
        <a:p>
          <a:endParaRPr lang="pl-PL"/>
        </a:p>
      </dgm:t>
    </dgm:pt>
    <dgm:pt modelId="{E0FD235B-2BEE-46BD-8112-FC5BC43D4B6E}">
      <dgm:prSet/>
      <dgm:spPr/>
      <dgm:t>
        <a:bodyPr/>
        <a:lstStyle/>
        <a:p>
          <a:r>
            <a:rPr lang="pl-PL"/>
            <a:t>Kalibracja </a:t>
          </a:r>
        </a:p>
      </dgm:t>
    </dgm:pt>
    <dgm:pt modelId="{741685D7-CD7B-40B4-B10F-A37795A557BA}" type="parTrans" cxnId="{A8BB654F-8F15-42B9-849A-CB69FB4A35E1}">
      <dgm:prSet/>
      <dgm:spPr/>
      <dgm:t>
        <a:bodyPr/>
        <a:lstStyle/>
        <a:p>
          <a:endParaRPr lang="pl-PL"/>
        </a:p>
      </dgm:t>
    </dgm:pt>
    <dgm:pt modelId="{958B917F-E842-4FE2-AA95-4C5AC65BA1CD}" type="sibTrans" cxnId="{A8BB654F-8F15-42B9-849A-CB69FB4A35E1}">
      <dgm:prSet/>
      <dgm:spPr/>
      <dgm:t>
        <a:bodyPr/>
        <a:lstStyle/>
        <a:p>
          <a:endParaRPr lang="pl-PL"/>
        </a:p>
      </dgm:t>
    </dgm:pt>
    <dgm:pt modelId="{ACB14CF1-461C-490D-998F-03B5AD51D7AA}">
      <dgm:prSet custT="1"/>
      <dgm:spPr/>
      <dgm:t>
        <a:bodyPr/>
        <a:lstStyle/>
        <a:p>
          <a:pPr algn="ctr"/>
          <a:r>
            <a:rPr lang="pl-PL" sz="1800" dirty="0"/>
            <a:t>-&gt;</a:t>
          </a:r>
          <a:r>
            <a:rPr lang="pl-PL" sz="1500" dirty="0"/>
            <a:t> </a:t>
          </a:r>
        </a:p>
      </dgm:t>
    </dgm:pt>
    <dgm:pt modelId="{ACAA32A6-6EBF-4345-9423-D06FFA8B8351}" type="parTrans" cxnId="{94DE7ACF-F249-437B-B1C9-B3770C29D2AC}">
      <dgm:prSet/>
      <dgm:spPr/>
      <dgm:t>
        <a:bodyPr/>
        <a:lstStyle/>
        <a:p>
          <a:endParaRPr lang="pl-PL"/>
        </a:p>
      </dgm:t>
    </dgm:pt>
    <dgm:pt modelId="{1B374EDD-BB3E-4B89-8017-32F87633C9B0}" type="sibTrans" cxnId="{94DE7ACF-F249-437B-B1C9-B3770C29D2AC}">
      <dgm:prSet/>
      <dgm:spPr/>
      <dgm:t>
        <a:bodyPr/>
        <a:lstStyle/>
        <a:p>
          <a:endParaRPr lang="pl-PL"/>
        </a:p>
      </dgm:t>
    </dgm:pt>
    <dgm:pt modelId="{B3D04669-49D6-4ADC-B823-C5EB90079E99}">
      <dgm:prSet/>
      <dgm:spPr/>
      <dgm:t>
        <a:bodyPr/>
        <a:lstStyle/>
        <a:p>
          <a:r>
            <a:rPr lang="pl-PL"/>
            <a:t>Symulacje </a:t>
          </a:r>
        </a:p>
      </dgm:t>
    </dgm:pt>
    <dgm:pt modelId="{86F0CC81-C876-47BB-9B05-1167CAD1C750}" type="parTrans" cxnId="{45BD780A-FD6D-43FC-BAD7-16DBF718367B}">
      <dgm:prSet/>
      <dgm:spPr/>
      <dgm:t>
        <a:bodyPr/>
        <a:lstStyle/>
        <a:p>
          <a:endParaRPr lang="pl-PL"/>
        </a:p>
      </dgm:t>
    </dgm:pt>
    <dgm:pt modelId="{4234C576-F4AD-41CE-8CBE-052DFA6E4125}" type="sibTrans" cxnId="{45BD780A-FD6D-43FC-BAD7-16DBF718367B}">
      <dgm:prSet/>
      <dgm:spPr/>
      <dgm:t>
        <a:bodyPr/>
        <a:lstStyle/>
        <a:p>
          <a:endParaRPr lang="pl-PL"/>
        </a:p>
      </dgm:t>
    </dgm:pt>
    <dgm:pt modelId="{7F71E1E6-F74C-46F1-B2E6-EE5BBAA7AE63}" type="pres">
      <dgm:prSet presAssocID="{975D69CE-3AB9-464A-9BF0-5732F14561EA}" presName="Name0" presStyleCnt="0">
        <dgm:presLayoutVars>
          <dgm:dir/>
          <dgm:resizeHandles val="exact"/>
        </dgm:presLayoutVars>
      </dgm:prSet>
      <dgm:spPr/>
    </dgm:pt>
    <dgm:pt modelId="{B6D826FF-4B5C-4454-BF03-49273E89E3A2}" type="pres">
      <dgm:prSet presAssocID="{BE2A6E5D-6902-4139-84EE-F98BC6664632}" presName="composite" presStyleCnt="0"/>
      <dgm:spPr/>
    </dgm:pt>
    <dgm:pt modelId="{E0459C61-665F-40A7-B60C-8A08D16E6746}" type="pres">
      <dgm:prSet presAssocID="{BE2A6E5D-6902-4139-84EE-F98BC6664632}" presName="rect1" presStyleLbl="trAlignAcc1" presStyleIdx="0" presStyleCnt="11">
        <dgm:presLayoutVars>
          <dgm:bulletEnabled val="1"/>
        </dgm:presLayoutVars>
      </dgm:prSet>
      <dgm:spPr/>
    </dgm:pt>
    <dgm:pt modelId="{BF210500-69C6-4ABF-93DC-EBF1637A8AD0}" type="pres">
      <dgm:prSet presAssocID="{BE2A6E5D-6902-4139-84EE-F98BC6664632}" presName="rect2" presStyleLbl="fgImgPlace1" presStyleIdx="0" presStyleCnt="11"/>
      <dgm:spPr/>
    </dgm:pt>
    <dgm:pt modelId="{FEE0001E-F54C-4C2A-B5A7-BC9CDCA12C27}" type="pres">
      <dgm:prSet presAssocID="{66ADF4BA-7F55-4515-BBB9-C8AF597C1BF3}" presName="sibTrans" presStyleCnt="0"/>
      <dgm:spPr/>
    </dgm:pt>
    <dgm:pt modelId="{45F24D43-66D7-4A6B-B00C-AA90E4C0C26B}" type="pres">
      <dgm:prSet presAssocID="{B867829E-F128-4D81-9B80-9D4DBB67ADD9}" presName="composite" presStyleCnt="0"/>
      <dgm:spPr/>
    </dgm:pt>
    <dgm:pt modelId="{C2DB1C64-7F92-477B-A7AE-143D9385317F}" type="pres">
      <dgm:prSet presAssocID="{B867829E-F128-4D81-9B80-9D4DBB67ADD9}" presName="rect1" presStyleLbl="trAlignAcc1" presStyleIdx="1" presStyleCnt="11">
        <dgm:presLayoutVars>
          <dgm:bulletEnabled val="1"/>
        </dgm:presLayoutVars>
      </dgm:prSet>
      <dgm:spPr/>
    </dgm:pt>
    <dgm:pt modelId="{75C5C56D-2F5E-49A0-81FB-CDE2B5F02A73}" type="pres">
      <dgm:prSet presAssocID="{B867829E-F128-4D81-9B80-9D4DBB67ADD9}" presName="rect2" presStyleLbl="fgImgPlace1" presStyleIdx="1" presStyleCnt="11"/>
      <dgm:spPr/>
    </dgm:pt>
    <dgm:pt modelId="{9B2DE0C2-322D-4CB1-B744-91D98BC29477}" type="pres">
      <dgm:prSet presAssocID="{4FFE8A12-2E49-41BE-ACB6-406CDFD5C707}" presName="sibTrans" presStyleCnt="0"/>
      <dgm:spPr/>
    </dgm:pt>
    <dgm:pt modelId="{30FD2F2C-484E-4DEA-84C6-6855700479F6}" type="pres">
      <dgm:prSet presAssocID="{33139C6C-2438-464E-9AB3-D42F2CC32EA1}" presName="composite" presStyleCnt="0"/>
      <dgm:spPr/>
    </dgm:pt>
    <dgm:pt modelId="{E158A2FD-2B18-4436-BF58-D83B7F42BFF6}" type="pres">
      <dgm:prSet presAssocID="{33139C6C-2438-464E-9AB3-D42F2CC32EA1}" presName="rect1" presStyleLbl="trAlignAcc1" presStyleIdx="2" presStyleCnt="11">
        <dgm:presLayoutVars>
          <dgm:bulletEnabled val="1"/>
        </dgm:presLayoutVars>
      </dgm:prSet>
      <dgm:spPr/>
    </dgm:pt>
    <dgm:pt modelId="{DDBE041E-CF86-4692-A64C-933F95B6F493}" type="pres">
      <dgm:prSet presAssocID="{33139C6C-2438-464E-9AB3-D42F2CC32EA1}" presName="rect2" presStyleLbl="fgImgPlace1" presStyleIdx="2" presStyleCnt="11"/>
      <dgm:spPr/>
    </dgm:pt>
    <dgm:pt modelId="{4C4159F1-48C1-4DC1-A563-4308F19C410B}" type="pres">
      <dgm:prSet presAssocID="{E15FACFB-D0AE-4375-802E-95A610187779}" presName="sibTrans" presStyleCnt="0"/>
      <dgm:spPr/>
    </dgm:pt>
    <dgm:pt modelId="{39A7ADB5-57DB-4B46-BAC0-5F582161A7E3}" type="pres">
      <dgm:prSet presAssocID="{609CEBE5-5BA7-4AFD-81F4-B297A3671D23}" presName="composite" presStyleCnt="0"/>
      <dgm:spPr/>
    </dgm:pt>
    <dgm:pt modelId="{9037270D-A62D-4C79-A19E-602679119D07}" type="pres">
      <dgm:prSet presAssocID="{609CEBE5-5BA7-4AFD-81F4-B297A3671D23}" presName="rect1" presStyleLbl="trAlignAcc1" presStyleIdx="3" presStyleCnt="11">
        <dgm:presLayoutVars>
          <dgm:bulletEnabled val="1"/>
        </dgm:presLayoutVars>
      </dgm:prSet>
      <dgm:spPr/>
    </dgm:pt>
    <dgm:pt modelId="{B6D7304E-AA19-4BB7-BF2D-AB22789EB1BB}" type="pres">
      <dgm:prSet presAssocID="{609CEBE5-5BA7-4AFD-81F4-B297A3671D23}" presName="rect2" presStyleLbl="fgImgPlace1" presStyleIdx="3" presStyleCnt="11"/>
      <dgm:spPr/>
    </dgm:pt>
    <dgm:pt modelId="{C3CB66DC-9B5D-4926-B235-D1F0E49B707A}" type="pres">
      <dgm:prSet presAssocID="{C5899084-B7FF-43F2-864E-BC22EDBB4157}" presName="sibTrans" presStyleCnt="0"/>
      <dgm:spPr/>
    </dgm:pt>
    <dgm:pt modelId="{108AC823-18D7-4442-8013-95E8B162B12A}" type="pres">
      <dgm:prSet presAssocID="{520C529A-2DA8-4A1E-A1D1-E5D1F47E7889}" presName="composite" presStyleCnt="0"/>
      <dgm:spPr/>
    </dgm:pt>
    <dgm:pt modelId="{2F58718C-C159-4F2C-8A27-6FB1DFBD89A2}" type="pres">
      <dgm:prSet presAssocID="{520C529A-2DA8-4A1E-A1D1-E5D1F47E7889}" presName="rect1" presStyleLbl="trAlignAcc1" presStyleIdx="4" presStyleCnt="11">
        <dgm:presLayoutVars>
          <dgm:bulletEnabled val="1"/>
        </dgm:presLayoutVars>
      </dgm:prSet>
      <dgm:spPr/>
    </dgm:pt>
    <dgm:pt modelId="{9C25EE18-E1E5-4E37-93FE-95BA0EA79473}" type="pres">
      <dgm:prSet presAssocID="{520C529A-2DA8-4A1E-A1D1-E5D1F47E7889}" presName="rect2" presStyleLbl="fgImgPlace1" presStyleIdx="4" presStyleCnt="11"/>
      <dgm:spPr/>
    </dgm:pt>
    <dgm:pt modelId="{E0D60C9C-3583-40ED-B809-D11B3DBB2BFA}" type="pres">
      <dgm:prSet presAssocID="{29C9F50A-4B65-4DE7-AF5B-C8F08DF546D9}" presName="sibTrans" presStyleCnt="0"/>
      <dgm:spPr/>
    </dgm:pt>
    <dgm:pt modelId="{9211F9BA-5BA3-4661-964F-4B6517CF12CE}" type="pres">
      <dgm:prSet presAssocID="{FF72FBA4-B4B2-4D51-8480-5F1C64CA2042}" presName="composite" presStyleCnt="0"/>
      <dgm:spPr/>
    </dgm:pt>
    <dgm:pt modelId="{224BD095-2AEE-449A-ADF9-93C904E56821}" type="pres">
      <dgm:prSet presAssocID="{FF72FBA4-B4B2-4D51-8480-5F1C64CA2042}" presName="rect1" presStyleLbl="trAlignAcc1" presStyleIdx="5" presStyleCnt="11">
        <dgm:presLayoutVars>
          <dgm:bulletEnabled val="1"/>
        </dgm:presLayoutVars>
      </dgm:prSet>
      <dgm:spPr/>
    </dgm:pt>
    <dgm:pt modelId="{2F4BEBBA-80BF-4D75-957B-110AF70FC8BC}" type="pres">
      <dgm:prSet presAssocID="{FF72FBA4-B4B2-4D51-8480-5F1C64CA2042}" presName="rect2" presStyleLbl="fgImgPlace1" presStyleIdx="5" presStyleCnt="11"/>
      <dgm:spPr/>
    </dgm:pt>
    <dgm:pt modelId="{24F6B824-16B1-47B9-B3FA-3243A8BC0988}" type="pres">
      <dgm:prSet presAssocID="{F5563CCE-E6D4-4F3F-8864-966D5AC14AF9}" presName="sibTrans" presStyleCnt="0"/>
      <dgm:spPr/>
    </dgm:pt>
    <dgm:pt modelId="{D55CBC63-C768-4DA1-8A4B-16906A6AF043}" type="pres">
      <dgm:prSet presAssocID="{9741B2B5-8413-4B85-A3CC-6E8184FCA142}" presName="composite" presStyleCnt="0"/>
      <dgm:spPr/>
    </dgm:pt>
    <dgm:pt modelId="{A1DA3E8F-5472-48C6-B391-4ED8D7E8B5E3}" type="pres">
      <dgm:prSet presAssocID="{9741B2B5-8413-4B85-A3CC-6E8184FCA142}" presName="rect1" presStyleLbl="trAlignAcc1" presStyleIdx="6" presStyleCnt="11">
        <dgm:presLayoutVars>
          <dgm:bulletEnabled val="1"/>
        </dgm:presLayoutVars>
      </dgm:prSet>
      <dgm:spPr/>
    </dgm:pt>
    <dgm:pt modelId="{8B6DBD2C-602F-4C19-8D17-39857C67FE6E}" type="pres">
      <dgm:prSet presAssocID="{9741B2B5-8413-4B85-A3CC-6E8184FCA142}" presName="rect2" presStyleLbl="fgImgPlace1" presStyleIdx="6" presStyleCnt="11"/>
      <dgm:spPr/>
    </dgm:pt>
    <dgm:pt modelId="{05859002-7604-4B87-9658-9FAD98C99E61}" type="pres">
      <dgm:prSet presAssocID="{6F723C86-F2A1-4656-B613-A64996CB26B3}" presName="sibTrans" presStyleCnt="0"/>
      <dgm:spPr/>
    </dgm:pt>
    <dgm:pt modelId="{B98F48F7-3645-4D6B-9B9D-BBFA80BBEDC9}" type="pres">
      <dgm:prSet presAssocID="{9465AB29-D18B-469C-9192-3F5361CA795A}" presName="composite" presStyleCnt="0"/>
      <dgm:spPr/>
    </dgm:pt>
    <dgm:pt modelId="{B17F088C-63BA-469A-8F11-0C91E7E30F2A}" type="pres">
      <dgm:prSet presAssocID="{9465AB29-D18B-469C-9192-3F5361CA795A}" presName="rect1" presStyleLbl="trAlignAcc1" presStyleIdx="7" presStyleCnt="11">
        <dgm:presLayoutVars>
          <dgm:bulletEnabled val="1"/>
        </dgm:presLayoutVars>
      </dgm:prSet>
      <dgm:spPr/>
    </dgm:pt>
    <dgm:pt modelId="{A7C55B25-319E-4206-990A-9D19FA9608CC}" type="pres">
      <dgm:prSet presAssocID="{9465AB29-D18B-469C-9192-3F5361CA795A}" presName="rect2" presStyleLbl="fgImgPlace1" presStyleIdx="7" presStyleCnt="11"/>
      <dgm:spPr/>
    </dgm:pt>
    <dgm:pt modelId="{C394AB79-21FA-48AB-8EDC-ACF75A887823}" type="pres">
      <dgm:prSet presAssocID="{4878AED8-0352-4EA9-83C2-45D4761E17BD}" presName="sibTrans" presStyleCnt="0"/>
      <dgm:spPr/>
    </dgm:pt>
    <dgm:pt modelId="{3737D766-BBA0-40B7-B84A-9F6384BF422F}" type="pres">
      <dgm:prSet presAssocID="{E0FD235B-2BEE-46BD-8112-FC5BC43D4B6E}" presName="composite" presStyleCnt="0"/>
      <dgm:spPr/>
    </dgm:pt>
    <dgm:pt modelId="{C10ECEE5-F74A-4630-A993-678548C801C7}" type="pres">
      <dgm:prSet presAssocID="{E0FD235B-2BEE-46BD-8112-FC5BC43D4B6E}" presName="rect1" presStyleLbl="trAlignAcc1" presStyleIdx="8" presStyleCnt="11">
        <dgm:presLayoutVars>
          <dgm:bulletEnabled val="1"/>
        </dgm:presLayoutVars>
      </dgm:prSet>
      <dgm:spPr/>
    </dgm:pt>
    <dgm:pt modelId="{426BD2E6-445A-47CB-87AF-5D120DB14115}" type="pres">
      <dgm:prSet presAssocID="{E0FD235B-2BEE-46BD-8112-FC5BC43D4B6E}" presName="rect2" presStyleLbl="fgImgPlace1" presStyleIdx="8" presStyleCnt="11"/>
      <dgm:spPr/>
    </dgm:pt>
    <dgm:pt modelId="{B4CE510E-88BE-4B71-AC26-6BE8EBCA4683}" type="pres">
      <dgm:prSet presAssocID="{958B917F-E842-4FE2-AA95-4C5AC65BA1CD}" presName="sibTrans" presStyleCnt="0"/>
      <dgm:spPr/>
    </dgm:pt>
    <dgm:pt modelId="{B1CB2EA8-BAD2-4F08-90F0-3EE64E31DE34}" type="pres">
      <dgm:prSet presAssocID="{ACB14CF1-461C-490D-998F-03B5AD51D7AA}" presName="composite" presStyleCnt="0"/>
      <dgm:spPr/>
    </dgm:pt>
    <dgm:pt modelId="{E8222002-BD7B-4EDA-9097-BF21B95C6183}" type="pres">
      <dgm:prSet presAssocID="{ACB14CF1-461C-490D-998F-03B5AD51D7AA}" presName="rect1" presStyleLbl="trAlignAcc1" presStyleIdx="9" presStyleCnt="11">
        <dgm:presLayoutVars>
          <dgm:bulletEnabled val="1"/>
        </dgm:presLayoutVars>
      </dgm:prSet>
      <dgm:spPr/>
    </dgm:pt>
    <dgm:pt modelId="{DD2D93A4-4A6B-46A2-BABF-072E65AE49B7}" type="pres">
      <dgm:prSet presAssocID="{ACB14CF1-461C-490D-998F-03B5AD51D7AA}" presName="rect2" presStyleLbl="fgImgPlace1" presStyleIdx="9" presStyleCnt="11"/>
      <dgm:spPr/>
    </dgm:pt>
    <dgm:pt modelId="{9DDCA523-81CA-43D1-81D7-D7D92E796454}" type="pres">
      <dgm:prSet presAssocID="{1B374EDD-BB3E-4B89-8017-32F87633C9B0}" presName="sibTrans" presStyleCnt="0"/>
      <dgm:spPr/>
    </dgm:pt>
    <dgm:pt modelId="{6392201B-8DE4-4E94-A31F-C5B691A521A6}" type="pres">
      <dgm:prSet presAssocID="{B3D04669-49D6-4ADC-B823-C5EB90079E99}" presName="composite" presStyleCnt="0"/>
      <dgm:spPr/>
    </dgm:pt>
    <dgm:pt modelId="{AF113CC6-B044-4D4B-B6AF-21E086167555}" type="pres">
      <dgm:prSet presAssocID="{B3D04669-49D6-4ADC-B823-C5EB90079E99}" presName="rect1" presStyleLbl="trAlignAcc1" presStyleIdx="10" presStyleCnt="11">
        <dgm:presLayoutVars>
          <dgm:bulletEnabled val="1"/>
        </dgm:presLayoutVars>
      </dgm:prSet>
      <dgm:spPr/>
    </dgm:pt>
    <dgm:pt modelId="{1A9CF208-3D35-4CB2-8D17-93900BDBE242}" type="pres">
      <dgm:prSet presAssocID="{B3D04669-49D6-4ADC-B823-C5EB90079E99}" presName="rect2" presStyleLbl="fgImgPlace1" presStyleIdx="10" presStyleCnt="11"/>
      <dgm:spPr/>
    </dgm:pt>
  </dgm:ptLst>
  <dgm:cxnLst>
    <dgm:cxn modelId="{45BD780A-FD6D-43FC-BAD7-16DBF718367B}" srcId="{975D69CE-3AB9-464A-9BF0-5732F14561EA}" destId="{B3D04669-49D6-4ADC-B823-C5EB90079E99}" srcOrd="10" destOrd="0" parTransId="{86F0CC81-C876-47BB-9B05-1167CAD1C750}" sibTransId="{4234C576-F4AD-41CE-8CBE-052DFA6E4125}"/>
    <dgm:cxn modelId="{437C0A1E-E34C-4D88-964D-389931E5B2B5}" type="presOf" srcId="{9741B2B5-8413-4B85-A3CC-6E8184FCA142}" destId="{A1DA3E8F-5472-48C6-B391-4ED8D7E8B5E3}" srcOrd="0" destOrd="0" presId="urn:microsoft.com/office/officeart/2008/layout/PictureStrips"/>
    <dgm:cxn modelId="{E53C401F-38C7-4839-A829-28019F904A87}" type="presOf" srcId="{ACB14CF1-461C-490D-998F-03B5AD51D7AA}" destId="{E8222002-BD7B-4EDA-9097-BF21B95C6183}" srcOrd="0" destOrd="0" presId="urn:microsoft.com/office/officeart/2008/layout/PictureStrips"/>
    <dgm:cxn modelId="{2FDC8B23-5FE7-4A94-8845-53A80DF5AE1C}" type="presOf" srcId="{9465AB29-D18B-469C-9192-3F5361CA795A}" destId="{B17F088C-63BA-469A-8F11-0C91E7E30F2A}" srcOrd="0" destOrd="0" presId="urn:microsoft.com/office/officeart/2008/layout/PictureStrips"/>
    <dgm:cxn modelId="{8755E82A-F733-4CC4-8CDD-EEA2D3CD16EC}" type="presOf" srcId="{B867829E-F128-4D81-9B80-9D4DBB67ADD9}" destId="{C2DB1C64-7F92-477B-A7AE-143D9385317F}" srcOrd="0" destOrd="0" presId="urn:microsoft.com/office/officeart/2008/layout/PictureStrips"/>
    <dgm:cxn modelId="{E4EDC435-52FE-48F7-B3BB-D2F6642BDAF2}" type="presOf" srcId="{33139C6C-2438-464E-9AB3-D42F2CC32EA1}" destId="{E158A2FD-2B18-4436-BF58-D83B7F42BFF6}" srcOrd="0" destOrd="0" presId="urn:microsoft.com/office/officeart/2008/layout/PictureStrips"/>
    <dgm:cxn modelId="{7653D967-2995-4BF6-9EFF-3341FE236265}" srcId="{975D69CE-3AB9-464A-9BF0-5732F14561EA}" destId="{9465AB29-D18B-469C-9192-3F5361CA795A}" srcOrd="7" destOrd="0" parTransId="{D6F3B706-F929-4E0C-A5FC-AFCAFB0E34A3}" sibTransId="{4878AED8-0352-4EA9-83C2-45D4761E17BD}"/>
    <dgm:cxn modelId="{F8D1584C-8C5D-4A49-9E81-26A5B4477935}" type="presOf" srcId="{520C529A-2DA8-4A1E-A1D1-E5D1F47E7889}" destId="{2F58718C-C159-4F2C-8A27-6FB1DFBD89A2}" srcOrd="0" destOrd="0" presId="urn:microsoft.com/office/officeart/2008/layout/PictureStrips"/>
    <dgm:cxn modelId="{A8BB654F-8F15-42B9-849A-CB69FB4A35E1}" srcId="{975D69CE-3AB9-464A-9BF0-5732F14561EA}" destId="{E0FD235B-2BEE-46BD-8112-FC5BC43D4B6E}" srcOrd="8" destOrd="0" parTransId="{741685D7-CD7B-40B4-B10F-A37795A557BA}" sibTransId="{958B917F-E842-4FE2-AA95-4C5AC65BA1CD}"/>
    <dgm:cxn modelId="{81886858-9887-4A44-949B-024522A9B5B5}" srcId="{975D69CE-3AB9-464A-9BF0-5732F14561EA}" destId="{520C529A-2DA8-4A1E-A1D1-E5D1F47E7889}" srcOrd="4" destOrd="0" parTransId="{CE67DA9F-D0F6-4B01-85C8-04AF883197A1}" sibTransId="{29C9F50A-4B65-4DE7-AF5B-C8F08DF546D9}"/>
    <dgm:cxn modelId="{69AC4C7A-3744-4380-933B-DF7E20E63658}" srcId="{975D69CE-3AB9-464A-9BF0-5732F14561EA}" destId="{BE2A6E5D-6902-4139-84EE-F98BC6664632}" srcOrd="0" destOrd="0" parTransId="{46ACDEEB-95F6-4DDE-854C-98DA16563D3E}" sibTransId="{66ADF4BA-7F55-4515-BBB9-C8AF597C1BF3}"/>
    <dgm:cxn modelId="{F7F28280-E4A9-48B1-9064-6764CF70C30A}" srcId="{975D69CE-3AB9-464A-9BF0-5732F14561EA}" destId="{609CEBE5-5BA7-4AFD-81F4-B297A3671D23}" srcOrd="3" destOrd="0" parTransId="{7009D628-F4B5-4EDC-B214-F67DF8B1CF95}" sibTransId="{C5899084-B7FF-43F2-864E-BC22EDBB4157}"/>
    <dgm:cxn modelId="{04E0948C-5720-4A3F-B6DB-5C0C488403F9}" type="presOf" srcId="{BE2A6E5D-6902-4139-84EE-F98BC6664632}" destId="{E0459C61-665F-40A7-B60C-8A08D16E6746}" srcOrd="0" destOrd="0" presId="urn:microsoft.com/office/officeart/2008/layout/PictureStrips"/>
    <dgm:cxn modelId="{F5250594-ED5F-4956-A15C-DFD6C94327A3}" srcId="{975D69CE-3AB9-464A-9BF0-5732F14561EA}" destId="{B867829E-F128-4D81-9B80-9D4DBB67ADD9}" srcOrd="1" destOrd="0" parTransId="{11212EDB-94AE-4EE1-93D6-3A9EDC81E06F}" sibTransId="{4FFE8A12-2E49-41BE-ACB6-406CDFD5C707}"/>
    <dgm:cxn modelId="{23114698-C230-47E6-A493-E8A19C8FFEAA}" srcId="{975D69CE-3AB9-464A-9BF0-5732F14561EA}" destId="{9741B2B5-8413-4B85-A3CC-6E8184FCA142}" srcOrd="6" destOrd="0" parTransId="{E4B48FE2-11CA-47FC-94E4-7B7E6E1B7451}" sibTransId="{6F723C86-F2A1-4656-B613-A64996CB26B3}"/>
    <dgm:cxn modelId="{0E94EC9C-8BDB-4096-B81B-D84D2E55C4F1}" srcId="{975D69CE-3AB9-464A-9BF0-5732F14561EA}" destId="{33139C6C-2438-464E-9AB3-D42F2CC32EA1}" srcOrd="2" destOrd="0" parTransId="{C5B2B361-0B21-45AD-9DA0-3E1BD52E28A1}" sibTransId="{E15FACFB-D0AE-4375-802E-95A610187779}"/>
    <dgm:cxn modelId="{113C68B0-0BC3-4A21-9965-B85235B099C3}" type="presOf" srcId="{609CEBE5-5BA7-4AFD-81F4-B297A3671D23}" destId="{9037270D-A62D-4C79-A19E-602679119D07}" srcOrd="0" destOrd="0" presId="urn:microsoft.com/office/officeart/2008/layout/PictureStrips"/>
    <dgm:cxn modelId="{F456EDB3-AEEF-4F05-9A06-EE9CCF2663EA}" srcId="{975D69CE-3AB9-464A-9BF0-5732F14561EA}" destId="{FF72FBA4-B4B2-4D51-8480-5F1C64CA2042}" srcOrd="5" destOrd="0" parTransId="{2E6AD39C-0E5B-4631-A760-5714AD59CD18}" sibTransId="{F5563CCE-E6D4-4F3F-8864-966D5AC14AF9}"/>
    <dgm:cxn modelId="{C2A614CC-9A8A-4A9A-8A27-FDF58BFAE849}" type="presOf" srcId="{E0FD235B-2BEE-46BD-8112-FC5BC43D4B6E}" destId="{C10ECEE5-F74A-4630-A993-678548C801C7}" srcOrd="0" destOrd="0" presId="urn:microsoft.com/office/officeart/2008/layout/PictureStrips"/>
    <dgm:cxn modelId="{94DE7ACF-F249-437B-B1C9-B3770C29D2AC}" srcId="{975D69CE-3AB9-464A-9BF0-5732F14561EA}" destId="{ACB14CF1-461C-490D-998F-03B5AD51D7AA}" srcOrd="9" destOrd="0" parTransId="{ACAA32A6-6EBF-4345-9423-D06FFA8B8351}" sibTransId="{1B374EDD-BB3E-4B89-8017-32F87633C9B0}"/>
    <dgm:cxn modelId="{A73B07DD-D4FD-4FA7-8C8D-70F818227FFD}" type="presOf" srcId="{FF72FBA4-B4B2-4D51-8480-5F1C64CA2042}" destId="{224BD095-2AEE-449A-ADF9-93C904E56821}" srcOrd="0" destOrd="0" presId="urn:microsoft.com/office/officeart/2008/layout/PictureStrips"/>
    <dgm:cxn modelId="{362143DE-CB57-495A-8FC0-A93341B1DF18}" type="presOf" srcId="{975D69CE-3AB9-464A-9BF0-5732F14561EA}" destId="{7F71E1E6-F74C-46F1-B2E6-EE5BBAA7AE63}" srcOrd="0" destOrd="0" presId="urn:microsoft.com/office/officeart/2008/layout/PictureStrips"/>
    <dgm:cxn modelId="{12BE7AE1-7728-46B1-848C-0399DFED5772}" type="presOf" srcId="{B3D04669-49D6-4ADC-B823-C5EB90079E99}" destId="{AF113CC6-B044-4D4B-B6AF-21E086167555}" srcOrd="0" destOrd="0" presId="urn:microsoft.com/office/officeart/2008/layout/PictureStrips"/>
    <dgm:cxn modelId="{F65E15C1-2D4C-40F7-A213-BF2509FFC39A}" type="presParOf" srcId="{7F71E1E6-F74C-46F1-B2E6-EE5BBAA7AE63}" destId="{B6D826FF-4B5C-4454-BF03-49273E89E3A2}" srcOrd="0" destOrd="0" presId="urn:microsoft.com/office/officeart/2008/layout/PictureStrips"/>
    <dgm:cxn modelId="{4C2E02BD-FA90-41F5-93D6-AA9B5BB76FD6}" type="presParOf" srcId="{B6D826FF-4B5C-4454-BF03-49273E89E3A2}" destId="{E0459C61-665F-40A7-B60C-8A08D16E6746}" srcOrd="0" destOrd="0" presId="urn:microsoft.com/office/officeart/2008/layout/PictureStrips"/>
    <dgm:cxn modelId="{FFDA26D6-DBAA-4B85-B9E4-412A625A21DB}" type="presParOf" srcId="{B6D826FF-4B5C-4454-BF03-49273E89E3A2}" destId="{BF210500-69C6-4ABF-93DC-EBF1637A8AD0}" srcOrd="1" destOrd="0" presId="urn:microsoft.com/office/officeart/2008/layout/PictureStrips"/>
    <dgm:cxn modelId="{015157B8-DCE2-474A-A57E-C2DCC4AEC215}" type="presParOf" srcId="{7F71E1E6-F74C-46F1-B2E6-EE5BBAA7AE63}" destId="{FEE0001E-F54C-4C2A-B5A7-BC9CDCA12C27}" srcOrd="1" destOrd="0" presId="urn:microsoft.com/office/officeart/2008/layout/PictureStrips"/>
    <dgm:cxn modelId="{EF3F28C8-782A-41F9-B905-633B7A6B737B}" type="presParOf" srcId="{7F71E1E6-F74C-46F1-B2E6-EE5BBAA7AE63}" destId="{45F24D43-66D7-4A6B-B00C-AA90E4C0C26B}" srcOrd="2" destOrd="0" presId="urn:microsoft.com/office/officeart/2008/layout/PictureStrips"/>
    <dgm:cxn modelId="{F8B0322D-7774-4817-A574-9D1F3447114D}" type="presParOf" srcId="{45F24D43-66D7-4A6B-B00C-AA90E4C0C26B}" destId="{C2DB1C64-7F92-477B-A7AE-143D9385317F}" srcOrd="0" destOrd="0" presId="urn:microsoft.com/office/officeart/2008/layout/PictureStrips"/>
    <dgm:cxn modelId="{450AF473-59AE-421B-8AE9-26E0776F0504}" type="presParOf" srcId="{45F24D43-66D7-4A6B-B00C-AA90E4C0C26B}" destId="{75C5C56D-2F5E-49A0-81FB-CDE2B5F02A73}" srcOrd="1" destOrd="0" presId="urn:microsoft.com/office/officeart/2008/layout/PictureStrips"/>
    <dgm:cxn modelId="{B64181C2-CB8E-44C0-AAEF-79AD49593D9C}" type="presParOf" srcId="{7F71E1E6-F74C-46F1-B2E6-EE5BBAA7AE63}" destId="{9B2DE0C2-322D-4CB1-B744-91D98BC29477}" srcOrd="3" destOrd="0" presId="urn:microsoft.com/office/officeart/2008/layout/PictureStrips"/>
    <dgm:cxn modelId="{9A7C1E77-8A40-4456-BA12-053F7D8996BE}" type="presParOf" srcId="{7F71E1E6-F74C-46F1-B2E6-EE5BBAA7AE63}" destId="{30FD2F2C-484E-4DEA-84C6-6855700479F6}" srcOrd="4" destOrd="0" presId="urn:microsoft.com/office/officeart/2008/layout/PictureStrips"/>
    <dgm:cxn modelId="{42AC79EA-78F6-437D-A7CD-A334EF30F738}" type="presParOf" srcId="{30FD2F2C-484E-4DEA-84C6-6855700479F6}" destId="{E158A2FD-2B18-4436-BF58-D83B7F42BFF6}" srcOrd="0" destOrd="0" presId="urn:microsoft.com/office/officeart/2008/layout/PictureStrips"/>
    <dgm:cxn modelId="{E2EF90A5-32F9-4D82-857B-AFB2D03A75D5}" type="presParOf" srcId="{30FD2F2C-484E-4DEA-84C6-6855700479F6}" destId="{DDBE041E-CF86-4692-A64C-933F95B6F493}" srcOrd="1" destOrd="0" presId="urn:microsoft.com/office/officeart/2008/layout/PictureStrips"/>
    <dgm:cxn modelId="{921EB524-4F7E-4E91-AF5D-984568837C55}" type="presParOf" srcId="{7F71E1E6-F74C-46F1-B2E6-EE5BBAA7AE63}" destId="{4C4159F1-48C1-4DC1-A563-4308F19C410B}" srcOrd="5" destOrd="0" presId="urn:microsoft.com/office/officeart/2008/layout/PictureStrips"/>
    <dgm:cxn modelId="{32327466-66B8-4E38-8C67-E13D0443AC0A}" type="presParOf" srcId="{7F71E1E6-F74C-46F1-B2E6-EE5BBAA7AE63}" destId="{39A7ADB5-57DB-4B46-BAC0-5F582161A7E3}" srcOrd="6" destOrd="0" presId="urn:microsoft.com/office/officeart/2008/layout/PictureStrips"/>
    <dgm:cxn modelId="{DA8CC777-0A0C-4CBE-8EA6-9C0FAAB7412A}" type="presParOf" srcId="{39A7ADB5-57DB-4B46-BAC0-5F582161A7E3}" destId="{9037270D-A62D-4C79-A19E-602679119D07}" srcOrd="0" destOrd="0" presId="urn:microsoft.com/office/officeart/2008/layout/PictureStrips"/>
    <dgm:cxn modelId="{BB8FC201-D3BD-42E6-A098-FC04AA5F59A2}" type="presParOf" srcId="{39A7ADB5-57DB-4B46-BAC0-5F582161A7E3}" destId="{B6D7304E-AA19-4BB7-BF2D-AB22789EB1BB}" srcOrd="1" destOrd="0" presId="urn:microsoft.com/office/officeart/2008/layout/PictureStrips"/>
    <dgm:cxn modelId="{A3A29158-21E3-4928-B02E-84E015125E35}" type="presParOf" srcId="{7F71E1E6-F74C-46F1-B2E6-EE5BBAA7AE63}" destId="{C3CB66DC-9B5D-4926-B235-D1F0E49B707A}" srcOrd="7" destOrd="0" presId="urn:microsoft.com/office/officeart/2008/layout/PictureStrips"/>
    <dgm:cxn modelId="{9C86F83B-21EF-40FB-9B6C-1C3A7B91A2EC}" type="presParOf" srcId="{7F71E1E6-F74C-46F1-B2E6-EE5BBAA7AE63}" destId="{108AC823-18D7-4442-8013-95E8B162B12A}" srcOrd="8" destOrd="0" presId="urn:microsoft.com/office/officeart/2008/layout/PictureStrips"/>
    <dgm:cxn modelId="{A097446B-A0F5-4C32-AC6C-2858283E6C71}" type="presParOf" srcId="{108AC823-18D7-4442-8013-95E8B162B12A}" destId="{2F58718C-C159-4F2C-8A27-6FB1DFBD89A2}" srcOrd="0" destOrd="0" presId="urn:microsoft.com/office/officeart/2008/layout/PictureStrips"/>
    <dgm:cxn modelId="{226590DF-2556-49C1-83B5-38C502D9ECCA}" type="presParOf" srcId="{108AC823-18D7-4442-8013-95E8B162B12A}" destId="{9C25EE18-E1E5-4E37-93FE-95BA0EA79473}" srcOrd="1" destOrd="0" presId="urn:microsoft.com/office/officeart/2008/layout/PictureStrips"/>
    <dgm:cxn modelId="{054B95FE-812D-4934-BE45-D273E1F18604}" type="presParOf" srcId="{7F71E1E6-F74C-46F1-B2E6-EE5BBAA7AE63}" destId="{E0D60C9C-3583-40ED-B809-D11B3DBB2BFA}" srcOrd="9" destOrd="0" presId="urn:microsoft.com/office/officeart/2008/layout/PictureStrips"/>
    <dgm:cxn modelId="{8FFC0B11-58F0-4E5C-A264-0A677F05F71E}" type="presParOf" srcId="{7F71E1E6-F74C-46F1-B2E6-EE5BBAA7AE63}" destId="{9211F9BA-5BA3-4661-964F-4B6517CF12CE}" srcOrd="10" destOrd="0" presId="urn:microsoft.com/office/officeart/2008/layout/PictureStrips"/>
    <dgm:cxn modelId="{1DAF588C-A4FD-478B-8E5D-E9EBF3D2526A}" type="presParOf" srcId="{9211F9BA-5BA3-4661-964F-4B6517CF12CE}" destId="{224BD095-2AEE-449A-ADF9-93C904E56821}" srcOrd="0" destOrd="0" presId="urn:microsoft.com/office/officeart/2008/layout/PictureStrips"/>
    <dgm:cxn modelId="{1B53BFC5-01AA-43A9-92C0-C34C67ECF78B}" type="presParOf" srcId="{9211F9BA-5BA3-4661-964F-4B6517CF12CE}" destId="{2F4BEBBA-80BF-4D75-957B-110AF70FC8BC}" srcOrd="1" destOrd="0" presId="urn:microsoft.com/office/officeart/2008/layout/PictureStrips"/>
    <dgm:cxn modelId="{5A100AF7-93F8-4801-ADF0-0A939C8BD4C3}" type="presParOf" srcId="{7F71E1E6-F74C-46F1-B2E6-EE5BBAA7AE63}" destId="{24F6B824-16B1-47B9-B3FA-3243A8BC0988}" srcOrd="11" destOrd="0" presId="urn:microsoft.com/office/officeart/2008/layout/PictureStrips"/>
    <dgm:cxn modelId="{940C8D4E-8794-403C-866B-874DCBC3DB02}" type="presParOf" srcId="{7F71E1E6-F74C-46F1-B2E6-EE5BBAA7AE63}" destId="{D55CBC63-C768-4DA1-8A4B-16906A6AF043}" srcOrd="12" destOrd="0" presId="urn:microsoft.com/office/officeart/2008/layout/PictureStrips"/>
    <dgm:cxn modelId="{5FB05E35-DA15-4C23-A88A-D2DEBE2B2566}" type="presParOf" srcId="{D55CBC63-C768-4DA1-8A4B-16906A6AF043}" destId="{A1DA3E8F-5472-48C6-B391-4ED8D7E8B5E3}" srcOrd="0" destOrd="0" presId="urn:microsoft.com/office/officeart/2008/layout/PictureStrips"/>
    <dgm:cxn modelId="{9EE1F5B3-4277-4ED7-AE4C-A67DB46E706E}" type="presParOf" srcId="{D55CBC63-C768-4DA1-8A4B-16906A6AF043}" destId="{8B6DBD2C-602F-4C19-8D17-39857C67FE6E}" srcOrd="1" destOrd="0" presId="urn:microsoft.com/office/officeart/2008/layout/PictureStrips"/>
    <dgm:cxn modelId="{50F7E686-5EF7-4C70-BCF6-9E2E475461EC}" type="presParOf" srcId="{7F71E1E6-F74C-46F1-B2E6-EE5BBAA7AE63}" destId="{05859002-7604-4B87-9658-9FAD98C99E61}" srcOrd="13" destOrd="0" presId="urn:microsoft.com/office/officeart/2008/layout/PictureStrips"/>
    <dgm:cxn modelId="{0CE3AA75-97D6-46EB-B7C0-0AECA1A6D883}" type="presParOf" srcId="{7F71E1E6-F74C-46F1-B2E6-EE5BBAA7AE63}" destId="{B98F48F7-3645-4D6B-9B9D-BBFA80BBEDC9}" srcOrd="14" destOrd="0" presId="urn:microsoft.com/office/officeart/2008/layout/PictureStrips"/>
    <dgm:cxn modelId="{764540AE-F261-489D-B91A-F4A3F73662F8}" type="presParOf" srcId="{B98F48F7-3645-4D6B-9B9D-BBFA80BBEDC9}" destId="{B17F088C-63BA-469A-8F11-0C91E7E30F2A}" srcOrd="0" destOrd="0" presId="urn:microsoft.com/office/officeart/2008/layout/PictureStrips"/>
    <dgm:cxn modelId="{0E00760B-D7C3-4E00-BA5B-75649CC80347}" type="presParOf" srcId="{B98F48F7-3645-4D6B-9B9D-BBFA80BBEDC9}" destId="{A7C55B25-319E-4206-990A-9D19FA9608CC}" srcOrd="1" destOrd="0" presId="urn:microsoft.com/office/officeart/2008/layout/PictureStrips"/>
    <dgm:cxn modelId="{94B68048-27C4-4355-8508-01D807DA086D}" type="presParOf" srcId="{7F71E1E6-F74C-46F1-B2E6-EE5BBAA7AE63}" destId="{C394AB79-21FA-48AB-8EDC-ACF75A887823}" srcOrd="15" destOrd="0" presId="urn:microsoft.com/office/officeart/2008/layout/PictureStrips"/>
    <dgm:cxn modelId="{854CC0A3-E93A-4EAB-8373-201E65EA7970}" type="presParOf" srcId="{7F71E1E6-F74C-46F1-B2E6-EE5BBAA7AE63}" destId="{3737D766-BBA0-40B7-B84A-9F6384BF422F}" srcOrd="16" destOrd="0" presId="urn:microsoft.com/office/officeart/2008/layout/PictureStrips"/>
    <dgm:cxn modelId="{CD77142F-FDAD-4D96-BBC1-9FFD7A3D7DBC}" type="presParOf" srcId="{3737D766-BBA0-40B7-B84A-9F6384BF422F}" destId="{C10ECEE5-F74A-4630-A993-678548C801C7}" srcOrd="0" destOrd="0" presId="urn:microsoft.com/office/officeart/2008/layout/PictureStrips"/>
    <dgm:cxn modelId="{32F7EB40-E502-4BB9-B9AB-307BCE4D80A7}" type="presParOf" srcId="{3737D766-BBA0-40B7-B84A-9F6384BF422F}" destId="{426BD2E6-445A-47CB-87AF-5D120DB14115}" srcOrd="1" destOrd="0" presId="urn:microsoft.com/office/officeart/2008/layout/PictureStrips"/>
    <dgm:cxn modelId="{C2C66239-EF5D-4FDD-89DF-B38E526DACCA}" type="presParOf" srcId="{7F71E1E6-F74C-46F1-B2E6-EE5BBAA7AE63}" destId="{B4CE510E-88BE-4B71-AC26-6BE8EBCA4683}" srcOrd="17" destOrd="0" presId="urn:microsoft.com/office/officeart/2008/layout/PictureStrips"/>
    <dgm:cxn modelId="{AEF821F4-9602-4550-A96D-7F7713441E5A}" type="presParOf" srcId="{7F71E1E6-F74C-46F1-B2E6-EE5BBAA7AE63}" destId="{B1CB2EA8-BAD2-4F08-90F0-3EE64E31DE34}" srcOrd="18" destOrd="0" presId="urn:microsoft.com/office/officeart/2008/layout/PictureStrips"/>
    <dgm:cxn modelId="{21C3A878-B467-4DFD-AD79-E55BA2709D4C}" type="presParOf" srcId="{B1CB2EA8-BAD2-4F08-90F0-3EE64E31DE34}" destId="{E8222002-BD7B-4EDA-9097-BF21B95C6183}" srcOrd="0" destOrd="0" presId="urn:microsoft.com/office/officeart/2008/layout/PictureStrips"/>
    <dgm:cxn modelId="{70A05482-83CC-4252-8BD8-2C7AF38B85F3}" type="presParOf" srcId="{B1CB2EA8-BAD2-4F08-90F0-3EE64E31DE34}" destId="{DD2D93A4-4A6B-46A2-BABF-072E65AE49B7}" srcOrd="1" destOrd="0" presId="urn:microsoft.com/office/officeart/2008/layout/PictureStrips"/>
    <dgm:cxn modelId="{A40A6002-B3E8-4C9B-9AE1-13908061D308}" type="presParOf" srcId="{7F71E1E6-F74C-46F1-B2E6-EE5BBAA7AE63}" destId="{9DDCA523-81CA-43D1-81D7-D7D92E796454}" srcOrd="19" destOrd="0" presId="urn:microsoft.com/office/officeart/2008/layout/PictureStrips"/>
    <dgm:cxn modelId="{D3DB17CA-F4D2-491A-8687-0C7B3D59441A}" type="presParOf" srcId="{7F71E1E6-F74C-46F1-B2E6-EE5BBAA7AE63}" destId="{6392201B-8DE4-4E94-A31F-C5B691A521A6}" srcOrd="20" destOrd="0" presId="urn:microsoft.com/office/officeart/2008/layout/PictureStrips"/>
    <dgm:cxn modelId="{9CC56611-661C-4241-9B68-4E0CC3798802}" type="presParOf" srcId="{6392201B-8DE4-4E94-A31F-C5B691A521A6}" destId="{AF113CC6-B044-4D4B-B6AF-21E086167555}" srcOrd="0" destOrd="0" presId="urn:microsoft.com/office/officeart/2008/layout/PictureStrips"/>
    <dgm:cxn modelId="{16C7C2D6-98BE-45D7-8894-7E429404E2D9}" type="presParOf" srcId="{6392201B-8DE4-4E94-A31F-C5B691A521A6}" destId="{1A9CF208-3D35-4CB2-8D17-93900BDBE24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EA77438-54C7-4995-9E77-B047A21A105A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48486F4A-F58E-415A-A975-9D871A5E2B4A}">
      <dgm:prSet/>
      <dgm:spPr/>
      <dgm:t>
        <a:bodyPr/>
        <a:lstStyle/>
        <a:p>
          <a:r>
            <a:rPr lang="pl-PL"/>
            <a:t>Modele hydrodynamiczne zlewni powinny umożliwić :</a:t>
          </a:r>
        </a:p>
      </dgm:t>
    </dgm:pt>
    <dgm:pt modelId="{9C2ECA4E-6089-47CE-BCA4-67290D7A2D92}" type="parTrans" cxnId="{24F53B13-523B-489D-9F46-6D655BCD9F7B}">
      <dgm:prSet/>
      <dgm:spPr/>
      <dgm:t>
        <a:bodyPr/>
        <a:lstStyle/>
        <a:p>
          <a:endParaRPr lang="pl-PL"/>
        </a:p>
      </dgm:t>
    </dgm:pt>
    <dgm:pt modelId="{7144BD25-D134-4969-8019-8AA452757239}" type="sibTrans" cxnId="{24F53B13-523B-489D-9F46-6D655BCD9F7B}">
      <dgm:prSet/>
      <dgm:spPr/>
      <dgm:t>
        <a:bodyPr/>
        <a:lstStyle/>
        <a:p>
          <a:endParaRPr lang="pl-PL"/>
        </a:p>
      </dgm:t>
    </dgm:pt>
    <dgm:pt modelId="{3A03C3A7-8D90-4222-8449-5FEA5D5BD697}">
      <dgm:prSet/>
      <dgm:spPr/>
      <dgm:t>
        <a:bodyPr/>
        <a:lstStyle/>
        <a:p>
          <a:r>
            <a:rPr lang="pl-PL" dirty="0"/>
            <a:t>określenie objętości wód opadowych wprowadzanych do zlewni dla zadanych warunków opadowych</a:t>
          </a:r>
        </a:p>
      </dgm:t>
    </dgm:pt>
    <dgm:pt modelId="{F74EA3DA-3794-4447-8697-8C20AC09934E}" type="parTrans" cxnId="{783D1929-CE13-440F-8D12-81D86F78A79D}">
      <dgm:prSet/>
      <dgm:spPr/>
      <dgm:t>
        <a:bodyPr/>
        <a:lstStyle/>
        <a:p>
          <a:endParaRPr lang="pl-PL"/>
        </a:p>
      </dgm:t>
    </dgm:pt>
    <dgm:pt modelId="{50ED2BFB-3B83-42C1-83BB-7C4E410E99F2}" type="sibTrans" cxnId="{783D1929-CE13-440F-8D12-81D86F78A79D}">
      <dgm:prSet/>
      <dgm:spPr/>
      <dgm:t>
        <a:bodyPr/>
        <a:lstStyle/>
        <a:p>
          <a:endParaRPr lang="pl-PL"/>
        </a:p>
      </dgm:t>
    </dgm:pt>
    <dgm:pt modelId="{CBAA59A3-06C3-4558-A0C2-BE960156247F}">
      <dgm:prSet/>
      <dgm:spPr/>
      <dgm:t>
        <a:bodyPr/>
        <a:lstStyle/>
        <a:p>
          <a:r>
            <a:rPr lang="pl-PL"/>
            <a:t>określenie objętości wód deszczowych odpływających ze zlewni do odbiornika</a:t>
          </a:r>
        </a:p>
      </dgm:t>
    </dgm:pt>
    <dgm:pt modelId="{8A96A965-5A3E-40D9-95DB-FD3CE08D2112}" type="parTrans" cxnId="{9F05D6EA-965C-4A77-9459-AB930A2E4A7E}">
      <dgm:prSet/>
      <dgm:spPr/>
      <dgm:t>
        <a:bodyPr/>
        <a:lstStyle/>
        <a:p>
          <a:endParaRPr lang="pl-PL"/>
        </a:p>
      </dgm:t>
    </dgm:pt>
    <dgm:pt modelId="{CD51A274-8B4E-4AB6-BA72-CCBBAD645495}" type="sibTrans" cxnId="{9F05D6EA-965C-4A77-9459-AB930A2E4A7E}">
      <dgm:prSet/>
      <dgm:spPr/>
      <dgm:t>
        <a:bodyPr/>
        <a:lstStyle/>
        <a:p>
          <a:endParaRPr lang="pl-PL"/>
        </a:p>
      </dgm:t>
    </dgm:pt>
    <dgm:pt modelId="{57B7802B-FB6F-4A38-B4CB-DC14ECA63A2B}">
      <dgm:prSet/>
      <dgm:spPr/>
      <dgm:t>
        <a:bodyPr/>
        <a:lstStyle/>
        <a:p>
          <a:r>
            <a:rPr lang="pl-PL" dirty="0"/>
            <a:t>ocenę przepustowości istniejących i nowo projektowanych kanałów oraz innych elementów infrastruktury systemu</a:t>
          </a:r>
        </a:p>
      </dgm:t>
    </dgm:pt>
    <dgm:pt modelId="{374C39AC-EBCE-4137-9A56-A3C246256B22}" type="parTrans" cxnId="{42C29BE6-E5E2-4D42-9BB2-863C2E2D018E}">
      <dgm:prSet/>
      <dgm:spPr/>
      <dgm:t>
        <a:bodyPr/>
        <a:lstStyle/>
        <a:p>
          <a:endParaRPr lang="pl-PL"/>
        </a:p>
      </dgm:t>
    </dgm:pt>
    <dgm:pt modelId="{36A71309-F3FE-4AC3-A05B-EFAA3F7A0C35}" type="sibTrans" cxnId="{42C29BE6-E5E2-4D42-9BB2-863C2E2D018E}">
      <dgm:prSet/>
      <dgm:spPr/>
      <dgm:t>
        <a:bodyPr/>
        <a:lstStyle/>
        <a:p>
          <a:endParaRPr lang="pl-PL"/>
        </a:p>
      </dgm:t>
    </dgm:pt>
    <dgm:pt modelId="{4C9F91DA-3DF5-439D-A6AF-020391C16097}">
      <dgm:prSet/>
      <dgm:spPr/>
      <dgm:t>
        <a:bodyPr/>
        <a:lstStyle/>
        <a:p>
          <a:r>
            <a:rPr lang="pl-PL"/>
            <a:t>określenie objętości wód deszczowych wypływających z przeciążonych węzłów</a:t>
          </a:r>
        </a:p>
      </dgm:t>
    </dgm:pt>
    <dgm:pt modelId="{CC2C2294-7883-4966-8A97-A31E7779BF00}" type="parTrans" cxnId="{B3019918-2084-4156-89F1-A8C1FE72FE11}">
      <dgm:prSet/>
      <dgm:spPr/>
      <dgm:t>
        <a:bodyPr/>
        <a:lstStyle/>
        <a:p>
          <a:endParaRPr lang="pl-PL"/>
        </a:p>
      </dgm:t>
    </dgm:pt>
    <dgm:pt modelId="{2A151831-3B5F-450E-8917-5CFEB96FEDE5}" type="sibTrans" cxnId="{B3019918-2084-4156-89F1-A8C1FE72FE11}">
      <dgm:prSet/>
      <dgm:spPr/>
      <dgm:t>
        <a:bodyPr/>
        <a:lstStyle/>
        <a:p>
          <a:endParaRPr lang="pl-PL"/>
        </a:p>
      </dgm:t>
    </dgm:pt>
    <dgm:pt modelId="{CD38BAAA-6C3C-4C02-8BEB-2B337D4EE523}">
      <dgm:prSet/>
      <dgm:spPr/>
      <dgm:t>
        <a:bodyPr/>
        <a:lstStyle/>
        <a:p>
          <a:r>
            <a:rPr lang="pl-PL"/>
            <a:t>określenie i zobrazowanie zasięgu i głębokości podtopień powstałych w wyniku wypływu ścieków deszczowych z przeciążonego układu - opracowanie map obszarów zagrożonych zalewaniem. </a:t>
          </a:r>
        </a:p>
      </dgm:t>
    </dgm:pt>
    <dgm:pt modelId="{D2A5F1A7-BDF4-48DF-A513-C59D8CE355C5}" type="parTrans" cxnId="{C49D8798-0192-4E25-9455-C0F23B9525C2}">
      <dgm:prSet/>
      <dgm:spPr/>
      <dgm:t>
        <a:bodyPr/>
        <a:lstStyle/>
        <a:p>
          <a:endParaRPr lang="pl-PL"/>
        </a:p>
      </dgm:t>
    </dgm:pt>
    <dgm:pt modelId="{19F6EA74-5DCC-4166-9329-69D99585AFB9}" type="sibTrans" cxnId="{C49D8798-0192-4E25-9455-C0F23B9525C2}">
      <dgm:prSet/>
      <dgm:spPr/>
      <dgm:t>
        <a:bodyPr/>
        <a:lstStyle/>
        <a:p>
          <a:endParaRPr lang="pl-PL"/>
        </a:p>
      </dgm:t>
    </dgm:pt>
    <dgm:pt modelId="{2D98918C-726E-4CD0-8AE3-8C40771AFCC1}">
      <dgm:prSet/>
      <dgm:spPr/>
      <dgm:t>
        <a:bodyPr/>
        <a:lstStyle/>
        <a:p>
          <a:r>
            <a:rPr lang="pl-PL" b="0" dirty="0">
              <a:solidFill>
                <a:srgbClr val="FF0000"/>
              </a:solidFill>
            </a:rPr>
            <a:t>Zastosowanie modelowania prowadzić powinno do opracowania rzetelnej koncepcji zagospodarowania wód opadowych oraz ZNI i jest dodatkowo punktowane w kryteriach rankingujących (ale nieobligatoryjne)</a:t>
          </a:r>
        </a:p>
      </dgm:t>
    </dgm:pt>
    <dgm:pt modelId="{8C8FDD9B-AC0F-40E1-B19A-219B6C1637E8}" type="parTrans" cxnId="{BB147BF6-FAEF-4E71-ABC3-F44C4377725B}">
      <dgm:prSet/>
      <dgm:spPr/>
      <dgm:t>
        <a:bodyPr/>
        <a:lstStyle/>
        <a:p>
          <a:endParaRPr lang="pl-PL"/>
        </a:p>
      </dgm:t>
    </dgm:pt>
    <dgm:pt modelId="{F3F8DDC8-A0D9-48D9-9BFB-5AC4A63D5DD9}" type="sibTrans" cxnId="{BB147BF6-FAEF-4E71-ABC3-F44C4377725B}">
      <dgm:prSet/>
      <dgm:spPr/>
      <dgm:t>
        <a:bodyPr/>
        <a:lstStyle/>
        <a:p>
          <a:endParaRPr lang="pl-PL"/>
        </a:p>
      </dgm:t>
    </dgm:pt>
    <dgm:pt modelId="{0B43762E-472D-4100-B8E6-048E6FD5FF82}" type="pres">
      <dgm:prSet presAssocID="{FEA77438-54C7-4995-9E77-B047A21A105A}" presName="vert0" presStyleCnt="0">
        <dgm:presLayoutVars>
          <dgm:dir/>
          <dgm:animOne val="branch"/>
          <dgm:animLvl val="lvl"/>
        </dgm:presLayoutVars>
      </dgm:prSet>
      <dgm:spPr/>
    </dgm:pt>
    <dgm:pt modelId="{9D12BAC2-DDE2-4E08-859F-3F6B4561B29F}" type="pres">
      <dgm:prSet presAssocID="{48486F4A-F58E-415A-A975-9D871A5E2B4A}" presName="thickLine" presStyleLbl="alignNode1" presStyleIdx="0" presStyleCnt="1"/>
      <dgm:spPr/>
    </dgm:pt>
    <dgm:pt modelId="{68BD09CC-29E9-4717-B10C-E912C530726B}" type="pres">
      <dgm:prSet presAssocID="{48486F4A-F58E-415A-A975-9D871A5E2B4A}" presName="horz1" presStyleCnt="0"/>
      <dgm:spPr/>
    </dgm:pt>
    <dgm:pt modelId="{C7B94699-70E4-4155-8672-1940725E2D83}" type="pres">
      <dgm:prSet presAssocID="{48486F4A-F58E-415A-A975-9D871A5E2B4A}" presName="tx1" presStyleLbl="revTx" presStyleIdx="0" presStyleCnt="7"/>
      <dgm:spPr/>
    </dgm:pt>
    <dgm:pt modelId="{489E0D00-539B-4B00-AA1A-B5E2AB686D79}" type="pres">
      <dgm:prSet presAssocID="{48486F4A-F58E-415A-A975-9D871A5E2B4A}" presName="vert1" presStyleCnt="0"/>
      <dgm:spPr/>
    </dgm:pt>
    <dgm:pt modelId="{E692B076-AEDF-48BF-B61F-171CF7864CCD}" type="pres">
      <dgm:prSet presAssocID="{3A03C3A7-8D90-4222-8449-5FEA5D5BD697}" presName="vertSpace2a" presStyleCnt="0"/>
      <dgm:spPr/>
    </dgm:pt>
    <dgm:pt modelId="{C760A2B3-67CC-4695-B3DB-8C995241D8AB}" type="pres">
      <dgm:prSet presAssocID="{3A03C3A7-8D90-4222-8449-5FEA5D5BD697}" presName="horz2" presStyleCnt="0"/>
      <dgm:spPr/>
    </dgm:pt>
    <dgm:pt modelId="{4E345B50-DB48-4FED-A8D3-6452EDEA8DBB}" type="pres">
      <dgm:prSet presAssocID="{3A03C3A7-8D90-4222-8449-5FEA5D5BD697}" presName="horzSpace2" presStyleCnt="0"/>
      <dgm:spPr/>
    </dgm:pt>
    <dgm:pt modelId="{81ABB850-5DFE-46E1-8025-C662FFE1A409}" type="pres">
      <dgm:prSet presAssocID="{3A03C3A7-8D90-4222-8449-5FEA5D5BD697}" presName="tx2" presStyleLbl="revTx" presStyleIdx="1" presStyleCnt="7"/>
      <dgm:spPr/>
    </dgm:pt>
    <dgm:pt modelId="{9D6AB62F-6477-47C3-B0B2-37F64D7005F4}" type="pres">
      <dgm:prSet presAssocID="{3A03C3A7-8D90-4222-8449-5FEA5D5BD697}" presName="vert2" presStyleCnt="0"/>
      <dgm:spPr/>
    </dgm:pt>
    <dgm:pt modelId="{F40B53B1-A85E-440F-96A3-9DCB12393B2E}" type="pres">
      <dgm:prSet presAssocID="{3A03C3A7-8D90-4222-8449-5FEA5D5BD697}" presName="thinLine2b" presStyleLbl="callout" presStyleIdx="0" presStyleCnt="6"/>
      <dgm:spPr/>
    </dgm:pt>
    <dgm:pt modelId="{998C1FDF-D77E-42DB-8907-2728349433AF}" type="pres">
      <dgm:prSet presAssocID="{3A03C3A7-8D90-4222-8449-5FEA5D5BD697}" presName="vertSpace2b" presStyleCnt="0"/>
      <dgm:spPr/>
    </dgm:pt>
    <dgm:pt modelId="{E57324FC-944E-4F71-B118-C5C7AD57E0BF}" type="pres">
      <dgm:prSet presAssocID="{CBAA59A3-06C3-4558-A0C2-BE960156247F}" presName="horz2" presStyleCnt="0"/>
      <dgm:spPr/>
    </dgm:pt>
    <dgm:pt modelId="{6B44AF84-276E-4BE3-96A3-78386E89C5C1}" type="pres">
      <dgm:prSet presAssocID="{CBAA59A3-06C3-4558-A0C2-BE960156247F}" presName="horzSpace2" presStyleCnt="0"/>
      <dgm:spPr/>
    </dgm:pt>
    <dgm:pt modelId="{F003D488-D333-4602-89C0-3F34F9DC1EEB}" type="pres">
      <dgm:prSet presAssocID="{CBAA59A3-06C3-4558-A0C2-BE960156247F}" presName="tx2" presStyleLbl="revTx" presStyleIdx="2" presStyleCnt="7"/>
      <dgm:spPr/>
    </dgm:pt>
    <dgm:pt modelId="{8550F5C2-DAD8-4FBF-B4DB-568D37310C49}" type="pres">
      <dgm:prSet presAssocID="{CBAA59A3-06C3-4558-A0C2-BE960156247F}" presName="vert2" presStyleCnt="0"/>
      <dgm:spPr/>
    </dgm:pt>
    <dgm:pt modelId="{395FD9B9-D100-4A6A-9571-5C9A11AFBEEB}" type="pres">
      <dgm:prSet presAssocID="{CBAA59A3-06C3-4558-A0C2-BE960156247F}" presName="thinLine2b" presStyleLbl="callout" presStyleIdx="1" presStyleCnt="6"/>
      <dgm:spPr/>
    </dgm:pt>
    <dgm:pt modelId="{AAA24090-0E79-4B18-80A4-B3D4D700798B}" type="pres">
      <dgm:prSet presAssocID="{CBAA59A3-06C3-4558-A0C2-BE960156247F}" presName="vertSpace2b" presStyleCnt="0"/>
      <dgm:spPr/>
    </dgm:pt>
    <dgm:pt modelId="{111534BE-A570-4198-8035-4877DFAD0414}" type="pres">
      <dgm:prSet presAssocID="{57B7802B-FB6F-4A38-B4CB-DC14ECA63A2B}" presName="horz2" presStyleCnt="0"/>
      <dgm:spPr/>
    </dgm:pt>
    <dgm:pt modelId="{687BEBCB-7355-4377-9525-3B585CAC974E}" type="pres">
      <dgm:prSet presAssocID="{57B7802B-FB6F-4A38-B4CB-DC14ECA63A2B}" presName="horzSpace2" presStyleCnt="0"/>
      <dgm:spPr/>
    </dgm:pt>
    <dgm:pt modelId="{B6843C31-CDF7-498E-A667-C5A1AA83659D}" type="pres">
      <dgm:prSet presAssocID="{57B7802B-FB6F-4A38-B4CB-DC14ECA63A2B}" presName="tx2" presStyleLbl="revTx" presStyleIdx="3" presStyleCnt="7"/>
      <dgm:spPr/>
    </dgm:pt>
    <dgm:pt modelId="{083B7D1D-C61C-4B76-8E13-CD4B6647E97D}" type="pres">
      <dgm:prSet presAssocID="{57B7802B-FB6F-4A38-B4CB-DC14ECA63A2B}" presName="vert2" presStyleCnt="0"/>
      <dgm:spPr/>
    </dgm:pt>
    <dgm:pt modelId="{8A4D4D4A-4C3A-4C02-8214-4BA86CE50349}" type="pres">
      <dgm:prSet presAssocID="{57B7802B-FB6F-4A38-B4CB-DC14ECA63A2B}" presName="thinLine2b" presStyleLbl="callout" presStyleIdx="2" presStyleCnt="6"/>
      <dgm:spPr/>
    </dgm:pt>
    <dgm:pt modelId="{589856E8-FB45-446D-9578-BBF19BD6C679}" type="pres">
      <dgm:prSet presAssocID="{57B7802B-FB6F-4A38-B4CB-DC14ECA63A2B}" presName="vertSpace2b" presStyleCnt="0"/>
      <dgm:spPr/>
    </dgm:pt>
    <dgm:pt modelId="{67FBCAA7-0D72-4134-A0EE-58312BFF8D6E}" type="pres">
      <dgm:prSet presAssocID="{4C9F91DA-3DF5-439D-A6AF-020391C16097}" presName="horz2" presStyleCnt="0"/>
      <dgm:spPr/>
    </dgm:pt>
    <dgm:pt modelId="{EEBA5058-0479-41FC-ABA1-5E806485BABE}" type="pres">
      <dgm:prSet presAssocID="{4C9F91DA-3DF5-439D-A6AF-020391C16097}" presName="horzSpace2" presStyleCnt="0"/>
      <dgm:spPr/>
    </dgm:pt>
    <dgm:pt modelId="{5A4337BF-C881-4102-85C4-AA433E981316}" type="pres">
      <dgm:prSet presAssocID="{4C9F91DA-3DF5-439D-A6AF-020391C16097}" presName="tx2" presStyleLbl="revTx" presStyleIdx="4" presStyleCnt="7"/>
      <dgm:spPr/>
    </dgm:pt>
    <dgm:pt modelId="{89756F3C-E2A6-4719-84DF-8799BE7B0E02}" type="pres">
      <dgm:prSet presAssocID="{4C9F91DA-3DF5-439D-A6AF-020391C16097}" presName="vert2" presStyleCnt="0"/>
      <dgm:spPr/>
    </dgm:pt>
    <dgm:pt modelId="{C7A63B60-81E4-46E9-A8B8-3FFCD5541023}" type="pres">
      <dgm:prSet presAssocID="{4C9F91DA-3DF5-439D-A6AF-020391C16097}" presName="thinLine2b" presStyleLbl="callout" presStyleIdx="3" presStyleCnt="6"/>
      <dgm:spPr/>
    </dgm:pt>
    <dgm:pt modelId="{CC9F64E2-6F7B-4150-B92B-647C83A77390}" type="pres">
      <dgm:prSet presAssocID="{4C9F91DA-3DF5-439D-A6AF-020391C16097}" presName="vertSpace2b" presStyleCnt="0"/>
      <dgm:spPr/>
    </dgm:pt>
    <dgm:pt modelId="{8FA22461-D837-4976-8FE9-4B3F995CCC08}" type="pres">
      <dgm:prSet presAssocID="{CD38BAAA-6C3C-4C02-8BEB-2B337D4EE523}" presName="horz2" presStyleCnt="0"/>
      <dgm:spPr/>
    </dgm:pt>
    <dgm:pt modelId="{E2FC3BA7-B811-42D3-81DB-D3B5932071D7}" type="pres">
      <dgm:prSet presAssocID="{CD38BAAA-6C3C-4C02-8BEB-2B337D4EE523}" presName="horzSpace2" presStyleCnt="0"/>
      <dgm:spPr/>
    </dgm:pt>
    <dgm:pt modelId="{F1A3B46D-3A84-4F21-AF09-63B79B0EBFBA}" type="pres">
      <dgm:prSet presAssocID="{CD38BAAA-6C3C-4C02-8BEB-2B337D4EE523}" presName="tx2" presStyleLbl="revTx" presStyleIdx="5" presStyleCnt="7"/>
      <dgm:spPr/>
    </dgm:pt>
    <dgm:pt modelId="{F32E30F3-67C2-410C-950D-B5EE1311153B}" type="pres">
      <dgm:prSet presAssocID="{CD38BAAA-6C3C-4C02-8BEB-2B337D4EE523}" presName="vert2" presStyleCnt="0"/>
      <dgm:spPr/>
    </dgm:pt>
    <dgm:pt modelId="{7043D936-4C0A-48F9-9DDE-3C8155BCDE22}" type="pres">
      <dgm:prSet presAssocID="{CD38BAAA-6C3C-4C02-8BEB-2B337D4EE523}" presName="thinLine2b" presStyleLbl="callout" presStyleIdx="4" presStyleCnt="6"/>
      <dgm:spPr/>
    </dgm:pt>
    <dgm:pt modelId="{2A02F625-A2D3-40CA-8847-641E92BB2077}" type="pres">
      <dgm:prSet presAssocID="{CD38BAAA-6C3C-4C02-8BEB-2B337D4EE523}" presName="vertSpace2b" presStyleCnt="0"/>
      <dgm:spPr/>
    </dgm:pt>
    <dgm:pt modelId="{B753B537-9F74-4663-920C-1A999E1BF9D1}" type="pres">
      <dgm:prSet presAssocID="{2D98918C-726E-4CD0-8AE3-8C40771AFCC1}" presName="horz2" presStyleCnt="0"/>
      <dgm:spPr/>
    </dgm:pt>
    <dgm:pt modelId="{B9938BF9-21E9-4187-AA8D-FAFC5A80CB15}" type="pres">
      <dgm:prSet presAssocID="{2D98918C-726E-4CD0-8AE3-8C40771AFCC1}" presName="horzSpace2" presStyleCnt="0"/>
      <dgm:spPr/>
    </dgm:pt>
    <dgm:pt modelId="{75649714-41C8-40E1-9EFD-3A83E1DFBF00}" type="pres">
      <dgm:prSet presAssocID="{2D98918C-726E-4CD0-8AE3-8C40771AFCC1}" presName="tx2" presStyleLbl="revTx" presStyleIdx="6" presStyleCnt="7"/>
      <dgm:spPr/>
    </dgm:pt>
    <dgm:pt modelId="{91E77589-5431-43ED-A3F2-39D3C9025C47}" type="pres">
      <dgm:prSet presAssocID="{2D98918C-726E-4CD0-8AE3-8C40771AFCC1}" presName="vert2" presStyleCnt="0"/>
      <dgm:spPr/>
    </dgm:pt>
    <dgm:pt modelId="{0498127E-E0C5-424A-ABD7-523CBDAF25D8}" type="pres">
      <dgm:prSet presAssocID="{2D98918C-726E-4CD0-8AE3-8C40771AFCC1}" presName="thinLine2b" presStyleLbl="callout" presStyleIdx="5" presStyleCnt="6"/>
      <dgm:spPr/>
    </dgm:pt>
    <dgm:pt modelId="{719EA6E4-1957-40D0-8C57-410B1863EE43}" type="pres">
      <dgm:prSet presAssocID="{2D98918C-726E-4CD0-8AE3-8C40771AFCC1}" presName="vertSpace2b" presStyleCnt="0"/>
      <dgm:spPr/>
    </dgm:pt>
  </dgm:ptLst>
  <dgm:cxnLst>
    <dgm:cxn modelId="{24F53B13-523B-489D-9F46-6D655BCD9F7B}" srcId="{FEA77438-54C7-4995-9E77-B047A21A105A}" destId="{48486F4A-F58E-415A-A975-9D871A5E2B4A}" srcOrd="0" destOrd="0" parTransId="{9C2ECA4E-6089-47CE-BCA4-67290D7A2D92}" sibTransId="{7144BD25-D134-4969-8019-8AA452757239}"/>
    <dgm:cxn modelId="{B3019918-2084-4156-89F1-A8C1FE72FE11}" srcId="{48486F4A-F58E-415A-A975-9D871A5E2B4A}" destId="{4C9F91DA-3DF5-439D-A6AF-020391C16097}" srcOrd="3" destOrd="0" parTransId="{CC2C2294-7883-4966-8A97-A31E7779BF00}" sibTransId="{2A151831-3B5F-450E-8917-5CFEB96FEDE5}"/>
    <dgm:cxn modelId="{BC2E5628-9309-46EA-9384-3832A55D92A4}" type="presOf" srcId="{3A03C3A7-8D90-4222-8449-5FEA5D5BD697}" destId="{81ABB850-5DFE-46E1-8025-C662FFE1A409}" srcOrd="0" destOrd="0" presId="urn:microsoft.com/office/officeart/2008/layout/LinedList"/>
    <dgm:cxn modelId="{783D1929-CE13-440F-8D12-81D86F78A79D}" srcId="{48486F4A-F58E-415A-A975-9D871A5E2B4A}" destId="{3A03C3A7-8D90-4222-8449-5FEA5D5BD697}" srcOrd="0" destOrd="0" parTransId="{F74EA3DA-3794-4447-8697-8C20AC09934E}" sibTransId="{50ED2BFB-3B83-42C1-83BB-7C4E410E99F2}"/>
    <dgm:cxn modelId="{0B332C7B-5324-469C-9EA1-3EC8F24AF668}" type="presOf" srcId="{48486F4A-F58E-415A-A975-9D871A5E2B4A}" destId="{C7B94699-70E4-4155-8672-1940725E2D83}" srcOrd="0" destOrd="0" presId="urn:microsoft.com/office/officeart/2008/layout/LinedList"/>
    <dgm:cxn modelId="{199D407C-D06E-41C8-8298-0F7E191C79D0}" type="presOf" srcId="{4C9F91DA-3DF5-439D-A6AF-020391C16097}" destId="{5A4337BF-C881-4102-85C4-AA433E981316}" srcOrd="0" destOrd="0" presId="urn:microsoft.com/office/officeart/2008/layout/LinedList"/>
    <dgm:cxn modelId="{E532817E-BB6E-4853-8EEB-3C83FA2FBEC5}" type="presOf" srcId="{CBAA59A3-06C3-4558-A0C2-BE960156247F}" destId="{F003D488-D333-4602-89C0-3F34F9DC1EEB}" srcOrd="0" destOrd="0" presId="urn:microsoft.com/office/officeart/2008/layout/LinedList"/>
    <dgm:cxn modelId="{C49D8798-0192-4E25-9455-C0F23B9525C2}" srcId="{48486F4A-F58E-415A-A975-9D871A5E2B4A}" destId="{CD38BAAA-6C3C-4C02-8BEB-2B337D4EE523}" srcOrd="4" destOrd="0" parTransId="{D2A5F1A7-BDF4-48DF-A513-C59D8CE355C5}" sibTransId="{19F6EA74-5DCC-4166-9329-69D99585AFB9}"/>
    <dgm:cxn modelId="{DE67ABA6-5920-4238-B494-E846B442E62A}" type="presOf" srcId="{CD38BAAA-6C3C-4C02-8BEB-2B337D4EE523}" destId="{F1A3B46D-3A84-4F21-AF09-63B79B0EBFBA}" srcOrd="0" destOrd="0" presId="urn:microsoft.com/office/officeart/2008/layout/LinedList"/>
    <dgm:cxn modelId="{081679C6-A0A7-4304-9504-2A64ACE3369F}" type="presOf" srcId="{57B7802B-FB6F-4A38-B4CB-DC14ECA63A2B}" destId="{B6843C31-CDF7-498E-A667-C5A1AA83659D}" srcOrd="0" destOrd="0" presId="urn:microsoft.com/office/officeart/2008/layout/LinedList"/>
    <dgm:cxn modelId="{42C29BE6-E5E2-4D42-9BB2-863C2E2D018E}" srcId="{48486F4A-F58E-415A-A975-9D871A5E2B4A}" destId="{57B7802B-FB6F-4A38-B4CB-DC14ECA63A2B}" srcOrd="2" destOrd="0" parTransId="{374C39AC-EBCE-4137-9A56-A3C246256B22}" sibTransId="{36A71309-F3FE-4AC3-A05B-EFAA3F7A0C35}"/>
    <dgm:cxn modelId="{5E324AE8-4A3D-4E93-867A-683F76ED0E39}" type="presOf" srcId="{2D98918C-726E-4CD0-8AE3-8C40771AFCC1}" destId="{75649714-41C8-40E1-9EFD-3A83E1DFBF00}" srcOrd="0" destOrd="0" presId="urn:microsoft.com/office/officeart/2008/layout/LinedList"/>
    <dgm:cxn modelId="{9F05D6EA-965C-4A77-9459-AB930A2E4A7E}" srcId="{48486F4A-F58E-415A-A975-9D871A5E2B4A}" destId="{CBAA59A3-06C3-4558-A0C2-BE960156247F}" srcOrd="1" destOrd="0" parTransId="{8A96A965-5A3E-40D9-95DB-FD3CE08D2112}" sibTransId="{CD51A274-8B4E-4AB6-BA72-CCBBAD645495}"/>
    <dgm:cxn modelId="{D0E99DF2-62D4-45CD-88DE-A53B1CFB85D1}" type="presOf" srcId="{FEA77438-54C7-4995-9E77-B047A21A105A}" destId="{0B43762E-472D-4100-B8E6-048E6FD5FF82}" srcOrd="0" destOrd="0" presId="urn:microsoft.com/office/officeart/2008/layout/LinedList"/>
    <dgm:cxn modelId="{BB147BF6-FAEF-4E71-ABC3-F44C4377725B}" srcId="{48486F4A-F58E-415A-A975-9D871A5E2B4A}" destId="{2D98918C-726E-4CD0-8AE3-8C40771AFCC1}" srcOrd="5" destOrd="0" parTransId="{8C8FDD9B-AC0F-40E1-B19A-219B6C1637E8}" sibTransId="{F3F8DDC8-A0D9-48D9-9BFB-5AC4A63D5DD9}"/>
    <dgm:cxn modelId="{31292BA7-23EB-4E34-BBBF-0B20D04B4B4A}" type="presParOf" srcId="{0B43762E-472D-4100-B8E6-048E6FD5FF82}" destId="{9D12BAC2-DDE2-4E08-859F-3F6B4561B29F}" srcOrd="0" destOrd="0" presId="urn:microsoft.com/office/officeart/2008/layout/LinedList"/>
    <dgm:cxn modelId="{72AB0342-2FC6-4DDC-B667-F51513D518B6}" type="presParOf" srcId="{0B43762E-472D-4100-B8E6-048E6FD5FF82}" destId="{68BD09CC-29E9-4717-B10C-E912C530726B}" srcOrd="1" destOrd="0" presId="urn:microsoft.com/office/officeart/2008/layout/LinedList"/>
    <dgm:cxn modelId="{B976016B-F3B4-464F-94AF-4C4EA26A1D1C}" type="presParOf" srcId="{68BD09CC-29E9-4717-B10C-E912C530726B}" destId="{C7B94699-70E4-4155-8672-1940725E2D83}" srcOrd="0" destOrd="0" presId="urn:microsoft.com/office/officeart/2008/layout/LinedList"/>
    <dgm:cxn modelId="{B2D1B820-4701-438C-BB34-70B8866CA9D9}" type="presParOf" srcId="{68BD09CC-29E9-4717-B10C-E912C530726B}" destId="{489E0D00-539B-4B00-AA1A-B5E2AB686D79}" srcOrd="1" destOrd="0" presId="urn:microsoft.com/office/officeart/2008/layout/LinedList"/>
    <dgm:cxn modelId="{200FFA63-7E51-4ABD-ACC2-8DA206C7D4B9}" type="presParOf" srcId="{489E0D00-539B-4B00-AA1A-B5E2AB686D79}" destId="{E692B076-AEDF-48BF-B61F-171CF7864CCD}" srcOrd="0" destOrd="0" presId="urn:microsoft.com/office/officeart/2008/layout/LinedList"/>
    <dgm:cxn modelId="{A9961966-FFCF-4FD6-B568-7279E3C59585}" type="presParOf" srcId="{489E0D00-539B-4B00-AA1A-B5E2AB686D79}" destId="{C760A2B3-67CC-4695-B3DB-8C995241D8AB}" srcOrd="1" destOrd="0" presId="urn:microsoft.com/office/officeart/2008/layout/LinedList"/>
    <dgm:cxn modelId="{29962AF1-2868-49A2-8628-8DCC9856D2E9}" type="presParOf" srcId="{C760A2B3-67CC-4695-B3DB-8C995241D8AB}" destId="{4E345B50-DB48-4FED-A8D3-6452EDEA8DBB}" srcOrd="0" destOrd="0" presId="urn:microsoft.com/office/officeart/2008/layout/LinedList"/>
    <dgm:cxn modelId="{F9B9885E-89D1-4ACA-A632-0ACCE759394A}" type="presParOf" srcId="{C760A2B3-67CC-4695-B3DB-8C995241D8AB}" destId="{81ABB850-5DFE-46E1-8025-C662FFE1A409}" srcOrd="1" destOrd="0" presId="urn:microsoft.com/office/officeart/2008/layout/LinedList"/>
    <dgm:cxn modelId="{BFB67F6D-26B9-4A36-B4C4-835C44FB4D0B}" type="presParOf" srcId="{C760A2B3-67CC-4695-B3DB-8C995241D8AB}" destId="{9D6AB62F-6477-47C3-B0B2-37F64D7005F4}" srcOrd="2" destOrd="0" presId="urn:microsoft.com/office/officeart/2008/layout/LinedList"/>
    <dgm:cxn modelId="{6454A370-A071-4E0F-A1D3-1301077CBC4F}" type="presParOf" srcId="{489E0D00-539B-4B00-AA1A-B5E2AB686D79}" destId="{F40B53B1-A85E-440F-96A3-9DCB12393B2E}" srcOrd="2" destOrd="0" presId="urn:microsoft.com/office/officeart/2008/layout/LinedList"/>
    <dgm:cxn modelId="{D7110854-C9E8-4A50-8F1D-45285FEF5BF8}" type="presParOf" srcId="{489E0D00-539B-4B00-AA1A-B5E2AB686D79}" destId="{998C1FDF-D77E-42DB-8907-2728349433AF}" srcOrd="3" destOrd="0" presId="urn:microsoft.com/office/officeart/2008/layout/LinedList"/>
    <dgm:cxn modelId="{C3484AE0-92E7-4CB8-94A0-37A2D20F5E58}" type="presParOf" srcId="{489E0D00-539B-4B00-AA1A-B5E2AB686D79}" destId="{E57324FC-944E-4F71-B118-C5C7AD57E0BF}" srcOrd="4" destOrd="0" presId="urn:microsoft.com/office/officeart/2008/layout/LinedList"/>
    <dgm:cxn modelId="{B7F275C3-B122-42C6-96DF-04E53238BDEE}" type="presParOf" srcId="{E57324FC-944E-4F71-B118-C5C7AD57E0BF}" destId="{6B44AF84-276E-4BE3-96A3-78386E89C5C1}" srcOrd="0" destOrd="0" presId="urn:microsoft.com/office/officeart/2008/layout/LinedList"/>
    <dgm:cxn modelId="{C8336998-A98B-4BC2-AF57-E910AD4823E9}" type="presParOf" srcId="{E57324FC-944E-4F71-B118-C5C7AD57E0BF}" destId="{F003D488-D333-4602-89C0-3F34F9DC1EEB}" srcOrd="1" destOrd="0" presId="urn:microsoft.com/office/officeart/2008/layout/LinedList"/>
    <dgm:cxn modelId="{E1276C7E-29DF-49CB-B52A-43847FB27D17}" type="presParOf" srcId="{E57324FC-944E-4F71-B118-C5C7AD57E0BF}" destId="{8550F5C2-DAD8-4FBF-B4DB-568D37310C49}" srcOrd="2" destOrd="0" presId="urn:microsoft.com/office/officeart/2008/layout/LinedList"/>
    <dgm:cxn modelId="{47C5D6B6-DB79-4A3E-822D-B85D310C8860}" type="presParOf" srcId="{489E0D00-539B-4B00-AA1A-B5E2AB686D79}" destId="{395FD9B9-D100-4A6A-9571-5C9A11AFBEEB}" srcOrd="5" destOrd="0" presId="urn:microsoft.com/office/officeart/2008/layout/LinedList"/>
    <dgm:cxn modelId="{9827AB60-7611-4CD6-8D9A-9B1F3CAF322A}" type="presParOf" srcId="{489E0D00-539B-4B00-AA1A-B5E2AB686D79}" destId="{AAA24090-0E79-4B18-80A4-B3D4D700798B}" srcOrd="6" destOrd="0" presId="urn:microsoft.com/office/officeart/2008/layout/LinedList"/>
    <dgm:cxn modelId="{E4712D38-CD59-47FB-A3B0-17BADCF24F42}" type="presParOf" srcId="{489E0D00-539B-4B00-AA1A-B5E2AB686D79}" destId="{111534BE-A570-4198-8035-4877DFAD0414}" srcOrd="7" destOrd="0" presId="urn:microsoft.com/office/officeart/2008/layout/LinedList"/>
    <dgm:cxn modelId="{CC7F2033-7511-40F8-B000-B4AAC6BE372E}" type="presParOf" srcId="{111534BE-A570-4198-8035-4877DFAD0414}" destId="{687BEBCB-7355-4377-9525-3B585CAC974E}" srcOrd="0" destOrd="0" presId="urn:microsoft.com/office/officeart/2008/layout/LinedList"/>
    <dgm:cxn modelId="{3FE509E2-D43A-40DE-A6BB-0DE99003AEC8}" type="presParOf" srcId="{111534BE-A570-4198-8035-4877DFAD0414}" destId="{B6843C31-CDF7-498E-A667-C5A1AA83659D}" srcOrd="1" destOrd="0" presId="urn:microsoft.com/office/officeart/2008/layout/LinedList"/>
    <dgm:cxn modelId="{AB027801-1F96-45BF-9FF3-AB300C40CC8A}" type="presParOf" srcId="{111534BE-A570-4198-8035-4877DFAD0414}" destId="{083B7D1D-C61C-4B76-8E13-CD4B6647E97D}" srcOrd="2" destOrd="0" presId="urn:microsoft.com/office/officeart/2008/layout/LinedList"/>
    <dgm:cxn modelId="{729C53B6-7540-4F38-A89C-F79F2C4CF2A9}" type="presParOf" srcId="{489E0D00-539B-4B00-AA1A-B5E2AB686D79}" destId="{8A4D4D4A-4C3A-4C02-8214-4BA86CE50349}" srcOrd="8" destOrd="0" presId="urn:microsoft.com/office/officeart/2008/layout/LinedList"/>
    <dgm:cxn modelId="{11BE9DD4-8877-4E35-A432-2FD525AF774A}" type="presParOf" srcId="{489E0D00-539B-4B00-AA1A-B5E2AB686D79}" destId="{589856E8-FB45-446D-9578-BBF19BD6C679}" srcOrd="9" destOrd="0" presId="urn:microsoft.com/office/officeart/2008/layout/LinedList"/>
    <dgm:cxn modelId="{317DF54C-0663-46D4-8E3F-D0F8E7AFEDBE}" type="presParOf" srcId="{489E0D00-539B-4B00-AA1A-B5E2AB686D79}" destId="{67FBCAA7-0D72-4134-A0EE-58312BFF8D6E}" srcOrd="10" destOrd="0" presId="urn:microsoft.com/office/officeart/2008/layout/LinedList"/>
    <dgm:cxn modelId="{489AD50E-CF49-44EE-90C1-E56667CB45D3}" type="presParOf" srcId="{67FBCAA7-0D72-4134-A0EE-58312BFF8D6E}" destId="{EEBA5058-0479-41FC-ABA1-5E806485BABE}" srcOrd="0" destOrd="0" presId="urn:microsoft.com/office/officeart/2008/layout/LinedList"/>
    <dgm:cxn modelId="{A1144075-C6CF-45D4-BFF3-3CF8FE8A9FA3}" type="presParOf" srcId="{67FBCAA7-0D72-4134-A0EE-58312BFF8D6E}" destId="{5A4337BF-C881-4102-85C4-AA433E981316}" srcOrd="1" destOrd="0" presId="urn:microsoft.com/office/officeart/2008/layout/LinedList"/>
    <dgm:cxn modelId="{F3DE6E99-C9DF-4487-92B6-DDE827083DFF}" type="presParOf" srcId="{67FBCAA7-0D72-4134-A0EE-58312BFF8D6E}" destId="{89756F3C-E2A6-4719-84DF-8799BE7B0E02}" srcOrd="2" destOrd="0" presId="urn:microsoft.com/office/officeart/2008/layout/LinedList"/>
    <dgm:cxn modelId="{35FBFF71-4D4F-46F3-83D6-D5554707FC35}" type="presParOf" srcId="{489E0D00-539B-4B00-AA1A-B5E2AB686D79}" destId="{C7A63B60-81E4-46E9-A8B8-3FFCD5541023}" srcOrd="11" destOrd="0" presId="urn:microsoft.com/office/officeart/2008/layout/LinedList"/>
    <dgm:cxn modelId="{DEF66D00-CDEA-440A-AE37-6729D38658CB}" type="presParOf" srcId="{489E0D00-539B-4B00-AA1A-B5E2AB686D79}" destId="{CC9F64E2-6F7B-4150-B92B-647C83A77390}" srcOrd="12" destOrd="0" presId="urn:microsoft.com/office/officeart/2008/layout/LinedList"/>
    <dgm:cxn modelId="{81D4B1B8-9C3A-46D8-9410-6ABA6DE1C6DA}" type="presParOf" srcId="{489E0D00-539B-4B00-AA1A-B5E2AB686D79}" destId="{8FA22461-D837-4976-8FE9-4B3F995CCC08}" srcOrd="13" destOrd="0" presId="urn:microsoft.com/office/officeart/2008/layout/LinedList"/>
    <dgm:cxn modelId="{495DC9F9-44A7-4E08-962F-327C2DE56C89}" type="presParOf" srcId="{8FA22461-D837-4976-8FE9-4B3F995CCC08}" destId="{E2FC3BA7-B811-42D3-81DB-D3B5932071D7}" srcOrd="0" destOrd="0" presId="urn:microsoft.com/office/officeart/2008/layout/LinedList"/>
    <dgm:cxn modelId="{CE7C0623-2A66-4BE4-A606-B3AD0FC7AEBC}" type="presParOf" srcId="{8FA22461-D837-4976-8FE9-4B3F995CCC08}" destId="{F1A3B46D-3A84-4F21-AF09-63B79B0EBFBA}" srcOrd="1" destOrd="0" presId="urn:microsoft.com/office/officeart/2008/layout/LinedList"/>
    <dgm:cxn modelId="{063FD18E-4BF8-4373-B80E-1561728C8D5E}" type="presParOf" srcId="{8FA22461-D837-4976-8FE9-4B3F995CCC08}" destId="{F32E30F3-67C2-410C-950D-B5EE1311153B}" srcOrd="2" destOrd="0" presId="urn:microsoft.com/office/officeart/2008/layout/LinedList"/>
    <dgm:cxn modelId="{185DCE15-0A5E-4899-893F-5DD8D0C4D672}" type="presParOf" srcId="{489E0D00-539B-4B00-AA1A-B5E2AB686D79}" destId="{7043D936-4C0A-48F9-9DDE-3C8155BCDE22}" srcOrd="14" destOrd="0" presId="urn:microsoft.com/office/officeart/2008/layout/LinedList"/>
    <dgm:cxn modelId="{C13D4334-338C-4254-A2A3-E353666023CB}" type="presParOf" srcId="{489E0D00-539B-4B00-AA1A-B5E2AB686D79}" destId="{2A02F625-A2D3-40CA-8847-641E92BB2077}" srcOrd="15" destOrd="0" presId="urn:microsoft.com/office/officeart/2008/layout/LinedList"/>
    <dgm:cxn modelId="{68FDC7A7-8BB3-4814-8560-641289349F68}" type="presParOf" srcId="{489E0D00-539B-4B00-AA1A-B5E2AB686D79}" destId="{B753B537-9F74-4663-920C-1A999E1BF9D1}" srcOrd="16" destOrd="0" presId="urn:microsoft.com/office/officeart/2008/layout/LinedList"/>
    <dgm:cxn modelId="{C5EE3CD6-98C6-46F4-9CE6-54887F67A0C1}" type="presParOf" srcId="{B753B537-9F74-4663-920C-1A999E1BF9D1}" destId="{B9938BF9-21E9-4187-AA8D-FAFC5A80CB15}" srcOrd="0" destOrd="0" presId="urn:microsoft.com/office/officeart/2008/layout/LinedList"/>
    <dgm:cxn modelId="{FAAC8E2A-3AC9-4651-879E-C0594C7B7110}" type="presParOf" srcId="{B753B537-9F74-4663-920C-1A999E1BF9D1}" destId="{75649714-41C8-40E1-9EFD-3A83E1DFBF00}" srcOrd="1" destOrd="0" presId="urn:microsoft.com/office/officeart/2008/layout/LinedList"/>
    <dgm:cxn modelId="{9DE4B786-940E-41DE-B696-FC01FDC8F406}" type="presParOf" srcId="{B753B537-9F74-4663-920C-1A999E1BF9D1}" destId="{91E77589-5431-43ED-A3F2-39D3C9025C47}" srcOrd="2" destOrd="0" presId="urn:microsoft.com/office/officeart/2008/layout/LinedList"/>
    <dgm:cxn modelId="{AC13E45A-D420-4E87-ADD8-53D489DC919C}" type="presParOf" srcId="{489E0D00-539B-4B00-AA1A-B5E2AB686D79}" destId="{0498127E-E0C5-424A-ABD7-523CBDAF25D8}" srcOrd="17" destOrd="0" presId="urn:microsoft.com/office/officeart/2008/layout/LinedList"/>
    <dgm:cxn modelId="{ED57B3D8-9414-47F2-8884-540E94460200}" type="presParOf" srcId="{489E0D00-539B-4B00-AA1A-B5E2AB686D79}" destId="{719EA6E4-1957-40D0-8C57-410B1863EE43}" srcOrd="18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692E753-AE9F-4CDD-9A3D-061D4F91FFE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7CC09795-76C8-4857-BA9A-C90CF77CCA1D}">
      <dgm:prSet/>
      <dgm:spPr/>
      <dgm:t>
        <a:bodyPr/>
        <a:lstStyle/>
        <a:p>
          <a:r>
            <a:rPr lang="pl-PL"/>
            <a:t>Cele koncepcji</a:t>
          </a:r>
        </a:p>
      </dgm:t>
    </dgm:pt>
    <dgm:pt modelId="{93B2FCF5-D049-4CE8-AE33-754F8CFCE0B7}" type="parTrans" cxnId="{05533DF3-2375-4499-8BFE-DEACA3618EB8}">
      <dgm:prSet/>
      <dgm:spPr/>
      <dgm:t>
        <a:bodyPr/>
        <a:lstStyle/>
        <a:p>
          <a:endParaRPr lang="pl-PL"/>
        </a:p>
      </dgm:t>
    </dgm:pt>
    <dgm:pt modelId="{67974862-A189-42AF-A096-6B88EBAA13F2}" type="sibTrans" cxnId="{05533DF3-2375-4499-8BFE-DEACA3618EB8}">
      <dgm:prSet/>
      <dgm:spPr/>
      <dgm:t>
        <a:bodyPr/>
        <a:lstStyle/>
        <a:p>
          <a:endParaRPr lang="pl-PL"/>
        </a:p>
      </dgm:t>
    </dgm:pt>
    <dgm:pt modelId="{8FD94ECE-7DBA-432A-A325-89066515B01F}">
      <dgm:prSet/>
      <dgm:spPr/>
      <dgm:t>
        <a:bodyPr/>
        <a:lstStyle/>
        <a:p>
          <a:r>
            <a:rPr lang="pl-PL" dirty="0"/>
            <a:t>usprawnienie systemu kanalizacji deszczowej - zminimalizowanie skutków wywołanych deszczami nawalnymi</a:t>
          </a:r>
        </a:p>
      </dgm:t>
    </dgm:pt>
    <dgm:pt modelId="{790B343F-AE2D-469A-B6E4-2E53F6B65314}" type="parTrans" cxnId="{59D27405-D69A-450F-8976-7C849A6212E1}">
      <dgm:prSet/>
      <dgm:spPr/>
      <dgm:t>
        <a:bodyPr/>
        <a:lstStyle/>
        <a:p>
          <a:endParaRPr lang="pl-PL"/>
        </a:p>
      </dgm:t>
    </dgm:pt>
    <dgm:pt modelId="{FD650EA8-DCCE-4DA0-A874-781D75AEFB34}" type="sibTrans" cxnId="{59D27405-D69A-450F-8976-7C849A6212E1}">
      <dgm:prSet/>
      <dgm:spPr/>
      <dgm:t>
        <a:bodyPr/>
        <a:lstStyle/>
        <a:p>
          <a:endParaRPr lang="pl-PL"/>
        </a:p>
      </dgm:t>
    </dgm:pt>
    <dgm:pt modelId="{38FB4EDD-58E5-437F-AC93-4AA6AF50EE3C}">
      <dgm:prSet/>
      <dgm:spPr/>
      <dgm:t>
        <a:bodyPr/>
        <a:lstStyle/>
        <a:p>
          <a:r>
            <a:rPr lang="pl-PL" dirty="0"/>
            <a:t>wykorzystanie naturalnej retencji, przy możliwie największym udziale ZNI, </a:t>
          </a:r>
          <a:r>
            <a:rPr lang="pl-PL" dirty="0" err="1"/>
            <a:t>NbS</a:t>
          </a:r>
          <a:endParaRPr lang="pl-PL" dirty="0"/>
        </a:p>
      </dgm:t>
    </dgm:pt>
    <dgm:pt modelId="{5A548942-9674-426B-8FD5-42EA4EA2C2C8}" type="parTrans" cxnId="{E3FC3632-DAD9-4BF5-B2C6-2F4E0115F6CF}">
      <dgm:prSet/>
      <dgm:spPr/>
      <dgm:t>
        <a:bodyPr/>
        <a:lstStyle/>
        <a:p>
          <a:endParaRPr lang="pl-PL"/>
        </a:p>
      </dgm:t>
    </dgm:pt>
    <dgm:pt modelId="{8C7C5B6E-DFE0-404D-902E-F4F55BDFD43B}" type="sibTrans" cxnId="{E3FC3632-DAD9-4BF5-B2C6-2F4E0115F6CF}">
      <dgm:prSet/>
      <dgm:spPr/>
      <dgm:t>
        <a:bodyPr/>
        <a:lstStyle/>
        <a:p>
          <a:endParaRPr lang="pl-PL"/>
        </a:p>
      </dgm:t>
    </dgm:pt>
    <dgm:pt modelId="{0D0EC68F-1BA4-49E2-BCB7-920AC45A38D2}">
      <dgm:prSet/>
      <dgm:spPr/>
      <dgm:t>
        <a:bodyPr/>
        <a:lstStyle/>
        <a:p>
          <a:r>
            <a:rPr lang="pl-PL" dirty="0"/>
            <a:t>przeciwdziałanie obniżaniu poziomu wód gruntowych</a:t>
          </a:r>
        </a:p>
      </dgm:t>
    </dgm:pt>
    <dgm:pt modelId="{8905E154-65C7-4DF8-B1B3-8AB13DF324CB}" type="parTrans" cxnId="{D0A5E57C-4774-4568-B129-751D652F3C65}">
      <dgm:prSet/>
      <dgm:spPr/>
      <dgm:t>
        <a:bodyPr/>
        <a:lstStyle/>
        <a:p>
          <a:endParaRPr lang="pl-PL"/>
        </a:p>
      </dgm:t>
    </dgm:pt>
    <dgm:pt modelId="{18C907B6-F790-44BB-BB6D-D21A444CCABE}" type="sibTrans" cxnId="{D0A5E57C-4774-4568-B129-751D652F3C65}">
      <dgm:prSet/>
      <dgm:spPr/>
      <dgm:t>
        <a:bodyPr/>
        <a:lstStyle/>
        <a:p>
          <a:endParaRPr lang="pl-PL"/>
        </a:p>
      </dgm:t>
    </dgm:pt>
    <dgm:pt modelId="{BB14D6DE-DB2E-4E78-967E-EE312B7C371D}">
      <dgm:prSet/>
      <dgm:spPr/>
      <dgm:t>
        <a:bodyPr/>
        <a:lstStyle/>
        <a:p>
          <a:r>
            <a:rPr lang="pl-PL" dirty="0"/>
            <a:t>poprawienie walorów estetycznych i przyrodniczych terenów zielonych/zieleni</a:t>
          </a:r>
        </a:p>
      </dgm:t>
    </dgm:pt>
    <dgm:pt modelId="{CA92049C-16FB-48F9-B07F-4132EA21C15D}" type="parTrans" cxnId="{BC809A5B-715E-4B64-922A-F1AABB6BF22F}">
      <dgm:prSet/>
      <dgm:spPr/>
      <dgm:t>
        <a:bodyPr/>
        <a:lstStyle/>
        <a:p>
          <a:endParaRPr lang="pl-PL"/>
        </a:p>
      </dgm:t>
    </dgm:pt>
    <dgm:pt modelId="{3D494CF9-14CE-4B3E-8CC5-7C32557CF53E}" type="sibTrans" cxnId="{BC809A5B-715E-4B64-922A-F1AABB6BF22F}">
      <dgm:prSet/>
      <dgm:spPr/>
      <dgm:t>
        <a:bodyPr/>
        <a:lstStyle/>
        <a:p>
          <a:endParaRPr lang="pl-PL"/>
        </a:p>
      </dgm:t>
    </dgm:pt>
    <dgm:pt modelId="{0DFC492D-4129-49DC-AB49-9657BCA12149}">
      <dgm:prSet/>
      <dgm:spPr/>
      <dgm:t>
        <a:bodyPr/>
        <a:lstStyle/>
        <a:p>
          <a:endParaRPr lang="pl-PL" dirty="0"/>
        </a:p>
      </dgm:t>
    </dgm:pt>
    <dgm:pt modelId="{6FB028B7-3B45-4EAA-BD62-DD9FDEE29FB9}" type="parTrans" cxnId="{F75D958A-8324-4BC3-86F7-D069DB266F82}">
      <dgm:prSet/>
      <dgm:spPr/>
      <dgm:t>
        <a:bodyPr/>
        <a:lstStyle/>
        <a:p>
          <a:endParaRPr lang="pl-PL"/>
        </a:p>
      </dgm:t>
    </dgm:pt>
    <dgm:pt modelId="{03FC96B2-05D8-4D6B-B664-80597210959B}" type="sibTrans" cxnId="{F75D958A-8324-4BC3-86F7-D069DB266F82}">
      <dgm:prSet/>
      <dgm:spPr/>
      <dgm:t>
        <a:bodyPr/>
        <a:lstStyle/>
        <a:p>
          <a:endParaRPr lang="pl-PL"/>
        </a:p>
      </dgm:t>
    </dgm:pt>
    <dgm:pt modelId="{64015EA3-DEAF-4318-BD1C-103DBAA0F2D3}">
      <dgm:prSet/>
      <dgm:spPr/>
      <dgm:t>
        <a:bodyPr/>
        <a:lstStyle/>
        <a:p>
          <a:endParaRPr lang="pl-PL" dirty="0"/>
        </a:p>
      </dgm:t>
    </dgm:pt>
    <dgm:pt modelId="{3ADF1050-4AC2-42D1-B6BF-534E6894F1D2}" type="parTrans" cxnId="{F29E335D-6C99-4528-9CF3-EBB5A053D999}">
      <dgm:prSet/>
      <dgm:spPr/>
      <dgm:t>
        <a:bodyPr/>
        <a:lstStyle/>
        <a:p>
          <a:endParaRPr lang="pl-PL"/>
        </a:p>
      </dgm:t>
    </dgm:pt>
    <dgm:pt modelId="{F7ED4B32-BF56-4760-B20E-401B80E521B6}" type="sibTrans" cxnId="{F29E335D-6C99-4528-9CF3-EBB5A053D999}">
      <dgm:prSet/>
      <dgm:spPr/>
      <dgm:t>
        <a:bodyPr/>
        <a:lstStyle/>
        <a:p>
          <a:endParaRPr lang="pl-PL"/>
        </a:p>
      </dgm:t>
    </dgm:pt>
    <dgm:pt modelId="{91408966-B4E1-45CC-9335-A10036F105E9}">
      <dgm:prSet/>
      <dgm:spPr/>
      <dgm:t>
        <a:bodyPr/>
        <a:lstStyle/>
        <a:p>
          <a:r>
            <a:rPr lang="pl-PL" dirty="0"/>
            <a:t>rozwój zieleni oraz ZNI </a:t>
          </a:r>
        </a:p>
      </dgm:t>
    </dgm:pt>
    <dgm:pt modelId="{868105E6-A630-4BBF-9FD2-9E00613139C1}" type="parTrans" cxnId="{60385786-69CC-4FD5-9F1A-D4054B4C8DB3}">
      <dgm:prSet/>
      <dgm:spPr/>
      <dgm:t>
        <a:bodyPr/>
        <a:lstStyle/>
        <a:p>
          <a:endParaRPr lang="pl-PL"/>
        </a:p>
      </dgm:t>
    </dgm:pt>
    <dgm:pt modelId="{B44AA4EC-5D86-4528-9347-FE8D0FBFF498}" type="sibTrans" cxnId="{60385786-69CC-4FD5-9F1A-D4054B4C8DB3}">
      <dgm:prSet/>
      <dgm:spPr/>
      <dgm:t>
        <a:bodyPr/>
        <a:lstStyle/>
        <a:p>
          <a:endParaRPr lang="pl-PL"/>
        </a:p>
      </dgm:t>
    </dgm:pt>
    <dgm:pt modelId="{1F0BD494-FB38-442E-8954-057256C8F8CE}">
      <dgm:prSet/>
      <dgm:spPr/>
      <dgm:t>
        <a:bodyPr/>
        <a:lstStyle/>
        <a:p>
          <a:r>
            <a:rPr lang="pl-PL" dirty="0"/>
            <a:t>rozsączanie wód opadowych w gruncie</a:t>
          </a:r>
        </a:p>
      </dgm:t>
    </dgm:pt>
    <dgm:pt modelId="{CAA59C2D-427B-493A-906F-9875BFEC77DC}" type="parTrans" cxnId="{FCCA4CE5-A232-4FDA-A669-14160DB149F1}">
      <dgm:prSet/>
      <dgm:spPr/>
      <dgm:t>
        <a:bodyPr/>
        <a:lstStyle/>
        <a:p>
          <a:endParaRPr lang="pl-PL"/>
        </a:p>
      </dgm:t>
    </dgm:pt>
    <dgm:pt modelId="{9C90637D-AC9D-4907-9995-3F0A9939849B}" type="sibTrans" cxnId="{FCCA4CE5-A232-4FDA-A669-14160DB149F1}">
      <dgm:prSet/>
      <dgm:spPr/>
      <dgm:t>
        <a:bodyPr/>
        <a:lstStyle/>
        <a:p>
          <a:endParaRPr lang="pl-PL"/>
        </a:p>
      </dgm:t>
    </dgm:pt>
    <dgm:pt modelId="{5AAE5AB5-0EAB-43A1-8033-87E24CFDA2B4}">
      <dgm:prSet/>
      <dgm:spPr/>
      <dgm:t>
        <a:bodyPr/>
        <a:lstStyle/>
        <a:p>
          <a:r>
            <a:rPr lang="pl-PL" dirty="0"/>
            <a:t>podczyszczalnie wód opadowych, w szczególności przy pomocy </a:t>
          </a:r>
          <a:r>
            <a:rPr lang="pl-PL" dirty="0" err="1"/>
            <a:t>NbS</a:t>
          </a:r>
          <a:r>
            <a:rPr lang="pl-PL" dirty="0"/>
            <a:t>,</a:t>
          </a:r>
        </a:p>
      </dgm:t>
    </dgm:pt>
    <dgm:pt modelId="{4B693772-9327-41F5-93E9-75965B3D6AA6}" type="parTrans" cxnId="{0905D209-5037-4C67-AB2E-42EB77E994FF}">
      <dgm:prSet/>
      <dgm:spPr/>
      <dgm:t>
        <a:bodyPr/>
        <a:lstStyle/>
        <a:p>
          <a:endParaRPr lang="pl-PL"/>
        </a:p>
      </dgm:t>
    </dgm:pt>
    <dgm:pt modelId="{8916B63E-DCBC-4E58-89FA-A686238F46C4}" type="sibTrans" cxnId="{0905D209-5037-4C67-AB2E-42EB77E994FF}">
      <dgm:prSet/>
      <dgm:spPr/>
      <dgm:t>
        <a:bodyPr/>
        <a:lstStyle/>
        <a:p>
          <a:endParaRPr lang="pl-PL"/>
        </a:p>
      </dgm:t>
    </dgm:pt>
    <dgm:pt modelId="{C70E4F1E-6A75-4F33-BE44-9874B2FC88A2}">
      <dgm:prSet/>
      <dgm:spPr/>
      <dgm:t>
        <a:bodyPr/>
        <a:lstStyle/>
        <a:p>
          <a:r>
            <a:rPr lang="pl-PL" dirty="0"/>
            <a:t>przeciwdziałanie wysychaniu zbiorników otwartych</a:t>
          </a:r>
        </a:p>
      </dgm:t>
    </dgm:pt>
    <dgm:pt modelId="{B495AAB4-12E4-4EF8-9ADE-749FE2714DDB}" type="parTrans" cxnId="{2846AA1C-3572-4560-A7FF-08BF1C639EED}">
      <dgm:prSet/>
      <dgm:spPr/>
      <dgm:t>
        <a:bodyPr/>
        <a:lstStyle/>
        <a:p>
          <a:endParaRPr lang="pl-PL"/>
        </a:p>
      </dgm:t>
    </dgm:pt>
    <dgm:pt modelId="{8C14DE01-2F44-4FA6-B15D-D88BEDFAB789}" type="sibTrans" cxnId="{2846AA1C-3572-4560-A7FF-08BF1C639EED}">
      <dgm:prSet/>
      <dgm:spPr/>
      <dgm:t>
        <a:bodyPr/>
        <a:lstStyle/>
        <a:p>
          <a:endParaRPr lang="pl-PL"/>
        </a:p>
      </dgm:t>
    </dgm:pt>
    <dgm:pt modelId="{126557A9-08DE-4A3F-B68B-E2EF34B44E09}">
      <dgm:prSet/>
      <dgm:spPr/>
      <dgm:t>
        <a:bodyPr/>
        <a:lstStyle/>
        <a:p>
          <a:r>
            <a:rPr lang="pl-PL" dirty="0"/>
            <a:t>opóźnienie odpływu wód opadowych w zbiornikach liniowych na sieci i zbiornikach zlokalizowanych na terenach zielonych</a:t>
          </a:r>
        </a:p>
      </dgm:t>
    </dgm:pt>
    <dgm:pt modelId="{19664BA8-2AAA-40B0-B792-BEA489E13CEB}" type="parTrans" cxnId="{074DF5E1-1985-41BC-B832-457EDD4A8B75}">
      <dgm:prSet/>
      <dgm:spPr/>
      <dgm:t>
        <a:bodyPr/>
        <a:lstStyle/>
        <a:p>
          <a:endParaRPr lang="pl-PL"/>
        </a:p>
      </dgm:t>
    </dgm:pt>
    <dgm:pt modelId="{F0632912-DB26-483C-87EB-2ED4C3D21F22}" type="sibTrans" cxnId="{074DF5E1-1985-41BC-B832-457EDD4A8B75}">
      <dgm:prSet/>
      <dgm:spPr/>
      <dgm:t>
        <a:bodyPr/>
        <a:lstStyle/>
        <a:p>
          <a:endParaRPr lang="pl-PL"/>
        </a:p>
      </dgm:t>
    </dgm:pt>
    <dgm:pt modelId="{8C317BE3-3007-4D7D-9011-9E1795A9653C}">
      <dgm:prSet/>
      <dgm:spPr/>
      <dgm:t>
        <a:bodyPr/>
        <a:lstStyle/>
        <a:p>
          <a:r>
            <a:rPr lang="pl-PL" dirty="0"/>
            <a:t>zatrzymanie wód opadowych na terenie zlewni miejskiej</a:t>
          </a:r>
        </a:p>
      </dgm:t>
    </dgm:pt>
    <dgm:pt modelId="{D117DFA3-E81C-404A-8C44-10E8C1454696}" type="parTrans" cxnId="{810F5422-0271-4AEE-AC03-D688EDF98CF9}">
      <dgm:prSet/>
      <dgm:spPr/>
      <dgm:t>
        <a:bodyPr/>
        <a:lstStyle/>
        <a:p>
          <a:endParaRPr lang="pl-PL"/>
        </a:p>
      </dgm:t>
    </dgm:pt>
    <dgm:pt modelId="{52DC5CDC-D87A-40D7-8E70-04AEA02E3CB6}" type="sibTrans" cxnId="{810F5422-0271-4AEE-AC03-D688EDF98CF9}">
      <dgm:prSet/>
      <dgm:spPr/>
      <dgm:t>
        <a:bodyPr/>
        <a:lstStyle/>
        <a:p>
          <a:endParaRPr lang="pl-PL"/>
        </a:p>
      </dgm:t>
    </dgm:pt>
    <dgm:pt modelId="{33486D3F-7CDB-4BD2-B057-280146D85402}">
      <dgm:prSet/>
      <dgm:spPr/>
      <dgm:t>
        <a:bodyPr/>
        <a:lstStyle/>
        <a:p>
          <a:r>
            <a:rPr lang="pl-PL" dirty="0"/>
            <a:t>Adaptacja do zmian klimatu, przeciwdziałanie podtopieniom oraz powodziom miejskim, w tym powodziom błyskawicznym, a także minimalizacja skutków suszy,</a:t>
          </a:r>
        </a:p>
      </dgm:t>
    </dgm:pt>
    <dgm:pt modelId="{418902C3-A443-44C8-9514-09C6FAA12439}" type="parTrans" cxnId="{6B4C9890-BD9E-4ADC-9ECE-16F2EF3C7DB9}">
      <dgm:prSet/>
      <dgm:spPr/>
      <dgm:t>
        <a:bodyPr/>
        <a:lstStyle/>
        <a:p>
          <a:endParaRPr lang="pl-PL"/>
        </a:p>
      </dgm:t>
    </dgm:pt>
    <dgm:pt modelId="{A2F9F16F-5DAF-493F-A9D1-8E1647B6589E}" type="sibTrans" cxnId="{6B4C9890-BD9E-4ADC-9ECE-16F2EF3C7DB9}">
      <dgm:prSet/>
      <dgm:spPr/>
      <dgm:t>
        <a:bodyPr/>
        <a:lstStyle/>
        <a:p>
          <a:endParaRPr lang="pl-PL"/>
        </a:p>
      </dgm:t>
    </dgm:pt>
    <dgm:pt modelId="{EBA1BA44-4766-4CB0-A58C-B1CCE5F80190}" type="pres">
      <dgm:prSet presAssocID="{E692E753-AE9F-4CDD-9A3D-061D4F91FFE8}" presName="linear" presStyleCnt="0">
        <dgm:presLayoutVars>
          <dgm:animLvl val="lvl"/>
          <dgm:resizeHandles val="exact"/>
        </dgm:presLayoutVars>
      </dgm:prSet>
      <dgm:spPr/>
    </dgm:pt>
    <dgm:pt modelId="{2A43559E-B46F-433E-800A-7092BEBA8D88}" type="pres">
      <dgm:prSet presAssocID="{7CC09795-76C8-4857-BA9A-C90CF77CCA1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BB3F4BD6-AF8C-4DCD-972E-C286D46411E9}" type="pres">
      <dgm:prSet presAssocID="{7CC09795-76C8-4857-BA9A-C90CF77CCA1D}" presName="childText" presStyleLbl="revTx" presStyleIdx="0" presStyleCnt="2">
        <dgm:presLayoutVars>
          <dgm:bulletEnabled val="1"/>
        </dgm:presLayoutVars>
      </dgm:prSet>
      <dgm:spPr/>
    </dgm:pt>
    <dgm:pt modelId="{E0C58389-AB47-4C74-89C0-14BB0D3D001B}" type="pres">
      <dgm:prSet presAssocID="{0DFC492D-4129-49DC-AB49-9657BCA12149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705CE5C0-DEA5-4CAD-9ECA-BE5A822C3BA3}" type="pres">
      <dgm:prSet presAssocID="{0DFC492D-4129-49DC-AB49-9657BCA12149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C1F73100-EF6F-47F6-9EDA-1C35DD494695}" type="presOf" srcId="{0DFC492D-4129-49DC-AB49-9657BCA12149}" destId="{E0C58389-AB47-4C74-89C0-14BB0D3D001B}" srcOrd="0" destOrd="0" presId="urn:microsoft.com/office/officeart/2005/8/layout/vList2"/>
    <dgm:cxn modelId="{D3488700-6B1B-4623-A6B5-FDB5DFFADCB9}" type="presOf" srcId="{33486D3F-7CDB-4BD2-B057-280146D85402}" destId="{BB3F4BD6-AF8C-4DCD-972E-C286D46411E9}" srcOrd="0" destOrd="0" presId="urn:microsoft.com/office/officeart/2005/8/layout/vList2"/>
    <dgm:cxn modelId="{D33E7F02-82AE-4B27-BAA1-7AFECA23B716}" type="presOf" srcId="{7CC09795-76C8-4857-BA9A-C90CF77CCA1D}" destId="{2A43559E-B46F-433E-800A-7092BEBA8D88}" srcOrd="0" destOrd="0" presId="urn:microsoft.com/office/officeart/2005/8/layout/vList2"/>
    <dgm:cxn modelId="{59D27405-D69A-450F-8976-7C849A6212E1}" srcId="{7CC09795-76C8-4857-BA9A-C90CF77CCA1D}" destId="{8FD94ECE-7DBA-432A-A325-89066515B01F}" srcOrd="1" destOrd="0" parTransId="{790B343F-AE2D-469A-B6E4-2E53F6B65314}" sibTransId="{FD650EA8-DCCE-4DA0-A874-781D75AEFB34}"/>
    <dgm:cxn modelId="{0905D209-5037-4C67-AB2E-42EB77E994FF}" srcId="{7CC09795-76C8-4857-BA9A-C90CF77CCA1D}" destId="{5AAE5AB5-0EAB-43A1-8033-87E24CFDA2B4}" srcOrd="7" destOrd="0" parTransId="{4B693772-9327-41F5-93E9-75965B3D6AA6}" sibTransId="{8916B63E-DCBC-4E58-89FA-A686238F46C4}"/>
    <dgm:cxn modelId="{D5A8DA09-DC4B-443E-A83F-57B97C070B83}" type="presOf" srcId="{38FB4EDD-58E5-437F-AC93-4AA6AF50EE3C}" destId="{BB3F4BD6-AF8C-4DCD-972E-C286D46411E9}" srcOrd="0" destOrd="4" presId="urn:microsoft.com/office/officeart/2005/8/layout/vList2"/>
    <dgm:cxn modelId="{2846AA1C-3572-4560-A7FF-08BF1C639EED}" srcId="{7CC09795-76C8-4857-BA9A-C90CF77CCA1D}" destId="{C70E4F1E-6A75-4F33-BE44-9874B2FC88A2}" srcOrd="8" destOrd="0" parTransId="{B495AAB4-12E4-4EF8-9ADE-749FE2714DDB}" sibTransId="{8C14DE01-2F44-4FA6-B15D-D88BEDFAB789}"/>
    <dgm:cxn modelId="{39DB2C22-8650-4576-8364-B454AAFCACC7}" type="presOf" srcId="{1F0BD494-FB38-442E-8954-057256C8F8CE}" destId="{BB3F4BD6-AF8C-4DCD-972E-C286D46411E9}" srcOrd="0" destOrd="6" presId="urn:microsoft.com/office/officeart/2005/8/layout/vList2"/>
    <dgm:cxn modelId="{810F5422-0271-4AEE-AC03-D688EDF98CF9}" srcId="{7CC09795-76C8-4857-BA9A-C90CF77CCA1D}" destId="{8C317BE3-3007-4D7D-9011-9E1795A9653C}" srcOrd="3" destOrd="0" parTransId="{D117DFA3-E81C-404A-8C44-10E8C1454696}" sibTransId="{52DC5CDC-D87A-40D7-8E70-04AEA02E3CB6}"/>
    <dgm:cxn modelId="{E3FC3632-DAD9-4BF5-B2C6-2F4E0115F6CF}" srcId="{7CC09795-76C8-4857-BA9A-C90CF77CCA1D}" destId="{38FB4EDD-58E5-437F-AC93-4AA6AF50EE3C}" srcOrd="4" destOrd="0" parTransId="{5A548942-9674-426B-8FD5-42EA4EA2C2C8}" sibTransId="{8C7C5B6E-DFE0-404D-902E-F4F55BDFD43B}"/>
    <dgm:cxn modelId="{BC809A5B-715E-4B64-922A-F1AABB6BF22F}" srcId="{7CC09795-76C8-4857-BA9A-C90CF77CCA1D}" destId="{BB14D6DE-DB2E-4E78-967E-EE312B7C371D}" srcOrd="10" destOrd="0" parTransId="{CA92049C-16FB-48F9-B07F-4132EA21C15D}" sibTransId="{3D494CF9-14CE-4B3E-8CC5-7C32557CF53E}"/>
    <dgm:cxn modelId="{F29E335D-6C99-4528-9CF3-EBB5A053D999}" srcId="{0DFC492D-4129-49DC-AB49-9657BCA12149}" destId="{64015EA3-DEAF-4318-BD1C-103DBAA0F2D3}" srcOrd="0" destOrd="0" parTransId="{3ADF1050-4AC2-42D1-B6BF-534E6894F1D2}" sibTransId="{F7ED4B32-BF56-4760-B20E-401B80E521B6}"/>
    <dgm:cxn modelId="{78C8894B-7A66-4F8F-8847-9C5CED3E2BFD}" type="presOf" srcId="{5AAE5AB5-0EAB-43A1-8033-87E24CFDA2B4}" destId="{BB3F4BD6-AF8C-4DCD-972E-C286D46411E9}" srcOrd="0" destOrd="7" presId="urn:microsoft.com/office/officeart/2005/8/layout/vList2"/>
    <dgm:cxn modelId="{88E36A70-B295-40A7-98E4-D4F0D0F29934}" type="presOf" srcId="{E692E753-AE9F-4CDD-9A3D-061D4F91FFE8}" destId="{EBA1BA44-4766-4CB0-A58C-B1CCE5F80190}" srcOrd="0" destOrd="0" presId="urn:microsoft.com/office/officeart/2005/8/layout/vList2"/>
    <dgm:cxn modelId="{D0A5E57C-4774-4568-B129-751D652F3C65}" srcId="{7CC09795-76C8-4857-BA9A-C90CF77CCA1D}" destId="{0D0EC68F-1BA4-49E2-BCB7-920AC45A38D2}" srcOrd="9" destOrd="0" parTransId="{8905E154-65C7-4DF8-B1B3-8AB13DF324CB}" sibTransId="{18C907B6-F790-44BB-BB6D-D21A444CCABE}"/>
    <dgm:cxn modelId="{449B2A83-81AD-4962-A46A-17BD5D73DF48}" type="presOf" srcId="{91408966-B4E1-45CC-9335-A10036F105E9}" destId="{BB3F4BD6-AF8C-4DCD-972E-C286D46411E9}" srcOrd="0" destOrd="5" presId="urn:microsoft.com/office/officeart/2005/8/layout/vList2"/>
    <dgm:cxn modelId="{60385786-69CC-4FD5-9F1A-D4054B4C8DB3}" srcId="{7CC09795-76C8-4857-BA9A-C90CF77CCA1D}" destId="{91408966-B4E1-45CC-9335-A10036F105E9}" srcOrd="5" destOrd="0" parTransId="{868105E6-A630-4BBF-9FD2-9E00613139C1}" sibTransId="{B44AA4EC-5D86-4528-9347-FE8D0FBFF498}"/>
    <dgm:cxn modelId="{F75D958A-8324-4BC3-86F7-D069DB266F82}" srcId="{E692E753-AE9F-4CDD-9A3D-061D4F91FFE8}" destId="{0DFC492D-4129-49DC-AB49-9657BCA12149}" srcOrd="1" destOrd="0" parTransId="{6FB028B7-3B45-4EAA-BD62-DD9FDEE29FB9}" sibTransId="{03FC96B2-05D8-4D6B-B664-80597210959B}"/>
    <dgm:cxn modelId="{6B4C9890-BD9E-4ADC-9ECE-16F2EF3C7DB9}" srcId="{7CC09795-76C8-4857-BA9A-C90CF77CCA1D}" destId="{33486D3F-7CDB-4BD2-B057-280146D85402}" srcOrd="0" destOrd="0" parTransId="{418902C3-A443-44C8-9514-09C6FAA12439}" sibTransId="{A2F9F16F-5DAF-493F-A9D1-8E1647B6589E}"/>
    <dgm:cxn modelId="{595F95B0-00D9-4EF3-AF8A-89C1BECD9FC1}" type="presOf" srcId="{C70E4F1E-6A75-4F33-BE44-9874B2FC88A2}" destId="{BB3F4BD6-AF8C-4DCD-972E-C286D46411E9}" srcOrd="0" destOrd="8" presId="urn:microsoft.com/office/officeart/2005/8/layout/vList2"/>
    <dgm:cxn modelId="{312A36BB-D254-4729-A006-E59AB37CE6D1}" type="presOf" srcId="{0D0EC68F-1BA4-49E2-BCB7-920AC45A38D2}" destId="{BB3F4BD6-AF8C-4DCD-972E-C286D46411E9}" srcOrd="0" destOrd="9" presId="urn:microsoft.com/office/officeart/2005/8/layout/vList2"/>
    <dgm:cxn modelId="{F5A1E2C4-1E9F-4AD5-92F7-55BF8F953150}" type="presOf" srcId="{BB14D6DE-DB2E-4E78-967E-EE312B7C371D}" destId="{BB3F4BD6-AF8C-4DCD-972E-C286D46411E9}" srcOrd="0" destOrd="10" presId="urn:microsoft.com/office/officeart/2005/8/layout/vList2"/>
    <dgm:cxn modelId="{B95C28C8-193D-490E-A593-4DC0ABEDD496}" type="presOf" srcId="{64015EA3-DEAF-4318-BD1C-103DBAA0F2D3}" destId="{705CE5C0-DEA5-4CAD-9ECA-BE5A822C3BA3}" srcOrd="0" destOrd="0" presId="urn:microsoft.com/office/officeart/2005/8/layout/vList2"/>
    <dgm:cxn modelId="{6EBA16D6-FB81-458C-8A81-8E0355391A1F}" type="presOf" srcId="{126557A9-08DE-4A3F-B68B-E2EF34B44E09}" destId="{BB3F4BD6-AF8C-4DCD-972E-C286D46411E9}" srcOrd="0" destOrd="2" presId="urn:microsoft.com/office/officeart/2005/8/layout/vList2"/>
    <dgm:cxn modelId="{BAFC70D9-DC20-44DD-B050-A71A936E91F1}" type="presOf" srcId="{8C317BE3-3007-4D7D-9011-9E1795A9653C}" destId="{BB3F4BD6-AF8C-4DCD-972E-C286D46411E9}" srcOrd="0" destOrd="3" presId="urn:microsoft.com/office/officeart/2005/8/layout/vList2"/>
    <dgm:cxn modelId="{074DF5E1-1985-41BC-B832-457EDD4A8B75}" srcId="{7CC09795-76C8-4857-BA9A-C90CF77CCA1D}" destId="{126557A9-08DE-4A3F-B68B-E2EF34B44E09}" srcOrd="2" destOrd="0" parTransId="{19664BA8-2AAA-40B0-B792-BEA489E13CEB}" sibTransId="{F0632912-DB26-483C-87EB-2ED4C3D21F22}"/>
    <dgm:cxn modelId="{FCCA4CE5-A232-4FDA-A669-14160DB149F1}" srcId="{7CC09795-76C8-4857-BA9A-C90CF77CCA1D}" destId="{1F0BD494-FB38-442E-8954-057256C8F8CE}" srcOrd="6" destOrd="0" parTransId="{CAA59C2D-427B-493A-906F-9875BFEC77DC}" sibTransId="{9C90637D-AC9D-4907-9995-3F0A9939849B}"/>
    <dgm:cxn modelId="{1D7C1CEF-B4A4-477D-9249-7101BC8D63E7}" type="presOf" srcId="{8FD94ECE-7DBA-432A-A325-89066515B01F}" destId="{BB3F4BD6-AF8C-4DCD-972E-C286D46411E9}" srcOrd="0" destOrd="1" presId="urn:microsoft.com/office/officeart/2005/8/layout/vList2"/>
    <dgm:cxn modelId="{05533DF3-2375-4499-8BFE-DEACA3618EB8}" srcId="{E692E753-AE9F-4CDD-9A3D-061D4F91FFE8}" destId="{7CC09795-76C8-4857-BA9A-C90CF77CCA1D}" srcOrd="0" destOrd="0" parTransId="{93B2FCF5-D049-4CE8-AE33-754F8CFCE0B7}" sibTransId="{67974862-A189-42AF-A096-6B88EBAA13F2}"/>
    <dgm:cxn modelId="{9A5510A5-0F6C-44AD-82EB-E5ECC2735CCF}" type="presParOf" srcId="{EBA1BA44-4766-4CB0-A58C-B1CCE5F80190}" destId="{2A43559E-B46F-433E-800A-7092BEBA8D88}" srcOrd="0" destOrd="0" presId="urn:microsoft.com/office/officeart/2005/8/layout/vList2"/>
    <dgm:cxn modelId="{19BB8260-ECBB-4B33-9268-64369ADB4305}" type="presParOf" srcId="{EBA1BA44-4766-4CB0-A58C-B1CCE5F80190}" destId="{BB3F4BD6-AF8C-4DCD-972E-C286D46411E9}" srcOrd="1" destOrd="0" presId="urn:microsoft.com/office/officeart/2005/8/layout/vList2"/>
    <dgm:cxn modelId="{180B6778-B833-4173-B1C0-002BDA411F42}" type="presParOf" srcId="{EBA1BA44-4766-4CB0-A58C-B1CCE5F80190}" destId="{E0C58389-AB47-4C74-89C0-14BB0D3D001B}" srcOrd="2" destOrd="0" presId="urn:microsoft.com/office/officeart/2005/8/layout/vList2"/>
    <dgm:cxn modelId="{FF5374C1-0C93-4CF2-A03C-8786BEB3B946}" type="presParOf" srcId="{EBA1BA44-4766-4CB0-A58C-B1CCE5F80190}" destId="{705CE5C0-DEA5-4CAD-9ECA-BE5A822C3BA3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C30DE7-460B-4CB6-AEAA-314F9E76749E}">
      <dsp:nvSpPr>
        <dsp:cNvPr id="0" name=""/>
        <dsp:cNvSpPr/>
      </dsp:nvSpPr>
      <dsp:spPr>
        <a:xfrm>
          <a:off x="0" y="2795"/>
          <a:ext cx="7265018" cy="9476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/>
            <a:t>Zastosowanie znajdą rozwiązania oparte na ekosystemach i zasobach naturalnych, obecnych i rozwijanych przez miasta (w tym zielono-niebieska infrastruktura i różnorodność biologiczna).</a:t>
          </a:r>
        </a:p>
      </dsp:txBody>
      <dsp:txXfrm>
        <a:off x="46263" y="49058"/>
        <a:ext cx="7172492" cy="855173"/>
      </dsp:txXfrm>
    </dsp:sp>
    <dsp:sp modelId="{25AE7376-506E-4EB2-9C73-34BC7FF9D6BE}">
      <dsp:nvSpPr>
        <dsp:cNvPr id="0" name=""/>
        <dsp:cNvSpPr/>
      </dsp:nvSpPr>
      <dsp:spPr>
        <a:xfrm>
          <a:off x="0" y="1002335"/>
          <a:ext cx="7265018" cy="9476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/>
            <a:t>W powyższym zakresie możliwe będzie współfinansowanie takich elementów jak m.in.:</a:t>
          </a:r>
        </a:p>
      </dsp:txBody>
      <dsp:txXfrm>
        <a:off x="46263" y="1048598"/>
        <a:ext cx="7172492" cy="855173"/>
      </dsp:txXfrm>
    </dsp:sp>
    <dsp:sp modelId="{BEBEBE6D-A8E0-423E-9EDC-A168D83B9CBF}">
      <dsp:nvSpPr>
        <dsp:cNvPr id="0" name=""/>
        <dsp:cNvSpPr/>
      </dsp:nvSpPr>
      <dsp:spPr>
        <a:xfrm>
          <a:off x="0" y="1950035"/>
          <a:ext cx="7265018" cy="3204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0664" tIns="22860" rIns="128016" bIns="2286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400" kern="1200"/>
            <a:t>parki, parki kieszonkowe, ogrody, małe obszary leśne, trawiaste krawędzie,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400" kern="1200"/>
            <a:t>zielone dachy/ fasady/ściany, drzewa przydrożne,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400" kern="1200"/>
            <a:t>zrównoważone systemy retencji, zagospodarowania i oczyszczania wód opadowych (nawierzchnie przepuszczalne, podłoża strukturalne), stawy,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400" kern="1200"/>
            <a:t>zagospodarowanie nabrzeży, lokalne obniżenia z bioretencją,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400" kern="1200"/>
            <a:t>powierzchnie przepuszczalne, rewitalizacja koryt rzecznych/ cieków/ dolin, stawy retencyjne,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400" kern="1200" dirty="0"/>
            <a:t>niecki </a:t>
          </a:r>
          <a:r>
            <a:rPr lang="pl-PL" sz="1400" kern="1200" dirty="0" err="1"/>
            <a:t>bioretencyjne</a:t>
          </a:r>
          <a:r>
            <a:rPr lang="pl-PL" sz="1400" kern="1200" dirty="0"/>
            <a:t>, zbiorniki, rowy </a:t>
          </a:r>
          <a:r>
            <a:rPr lang="pl-PL" sz="1400" kern="1200" dirty="0" err="1"/>
            <a:t>bioretencyjne</a:t>
          </a:r>
          <a:r>
            <a:rPr lang="pl-PL" sz="1400" kern="1200" dirty="0"/>
            <a:t>, rowy infiltracyjne, ogrody deszczowe,  żywopłoty, pasy dzikiej przyrody,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400" kern="1200"/>
            <a:t>zielone mosty nad korytarzami drogowymi, tunele pod korytarzami transportowymi,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400" kern="1200"/>
            <a:t>systemy (w tym urządzenia i instalacje oraz sposób kształtowania powierzchni terenu) mające za zadanie zapobieganie podtopieniom i zalaniom oraz ograniczanie skutków tych zjawisk, zwiększenie absorbcji gruntu,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400" kern="1200"/>
            <a:t>spowolnienie odpływu oraz retencjonowanie wody wraz z systemami jej dystrybucji podczas suszy.</a:t>
          </a:r>
        </a:p>
      </dsp:txBody>
      <dsp:txXfrm>
        <a:off x="0" y="1950035"/>
        <a:ext cx="7265018" cy="32043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A986B8-4DA2-4FE8-BAA2-66DF1A69752A}">
      <dsp:nvSpPr>
        <dsp:cNvPr id="0" name=""/>
        <dsp:cNvSpPr/>
      </dsp:nvSpPr>
      <dsp:spPr>
        <a:xfrm>
          <a:off x="0" y="126367"/>
          <a:ext cx="7265017" cy="444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kern="1200"/>
            <a:t>Istniejąca sieć kanalizacji deszczowej jest w miastach często: </a:t>
          </a:r>
        </a:p>
      </dsp:txBody>
      <dsp:txXfrm>
        <a:off x="21704" y="148071"/>
        <a:ext cx="7221609" cy="401192"/>
      </dsp:txXfrm>
    </dsp:sp>
    <dsp:sp modelId="{8C6572DA-E2CC-4D65-8E2A-19D396D2D1F5}">
      <dsp:nvSpPr>
        <dsp:cNvPr id="0" name=""/>
        <dsp:cNvSpPr/>
      </dsp:nvSpPr>
      <dsp:spPr>
        <a:xfrm>
          <a:off x="0" y="570967"/>
          <a:ext cx="7265017" cy="2202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0664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500" kern="1200" dirty="0"/>
            <a:t>przeciążona pod względem hydrauliki sieci z powodu błędnych metodologii projektowania w przeszłości i zmian charakterystyki opadów wynikających ze zmian klimatu oraz zmian form zagospodarowania terenu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500" kern="1200" dirty="0"/>
            <a:t>przeciążona w wyniku postępującej rozbudowy oraz wzrastającego uszczelnianie zlewni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500" kern="1200" dirty="0"/>
            <a:t>niedostosowana do obecnego i planowanego sposobu zagospodarowania terenu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500" kern="1200" dirty="0"/>
            <a:t>w złym stanie technicznym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500" kern="1200"/>
            <a:t>niedrożna ze względu na zamulenie osadami w wyniku braku właściwej eksploatacji</a:t>
          </a:r>
        </a:p>
      </dsp:txBody>
      <dsp:txXfrm>
        <a:off x="0" y="570967"/>
        <a:ext cx="7265017" cy="2202480"/>
      </dsp:txXfrm>
    </dsp:sp>
    <dsp:sp modelId="{0A4AC72B-F44F-4285-BE70-205D26A3C440}">
      <dsp:nvSpPr>
        <dsp:cNvPr id="0" name=""/>
        <dsp:cNvSpPr/>
      </dsp:nvSpPr>
      <dsp:spPr>
        <a:xfrm>
          <a:off x="0" y="2773447"/>
          <a:ext cx="7265017" cy="444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kern="1200" dirty="0"/>
            <a:t>Powyższe problemy oraz przesłanki są powodem:</a:t>
          </a:r>
        </a:p>
      </dsp:txBody>
      <dsp:txXfrm>
        <a:off x="21704" y="2795151"/>
        <a:ext cx="7221609" cy="401192"/>
      </dsp:txXfrm>
    </dsp:sp>
    <dsp:sp modelId="{FA009DF8-5A16-44C8-9058-44468B591998}">
      <dsp:nvSpPr>
        <dsp:cNvPr id="0" name=""/>
        <dsp:cNvSpPr/>
      </dsp:nvSpPr>
      <dsp:spPr>
        <a:xfrm>
          <a:off x="0" y="3218047"/>
          <a:ext cx="7265017" cy="11799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0664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500" kern="1200" dirty="0" err="1"/>
            <a:t>Zalań</a:t>
          </a:r>
          <a:r>
            <a:rPr lang="pl-PL" sz="1500" kern="1200" dirty="0"/>
            <a:t> i podtopień budynków i nieruchomości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500" kern="1200" dirty="0"/>
            <a:t>Uszkodzeń i zniszczeń dróg, torowisk tramwajowych oraz innej infrastruktury, 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500" kern="1200" dirty="0"/>
            <a:t>Utrudnień komunikacyjnych 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500" kern="1200" dirty="0"/>
            <a:t>Strat materialnych, jak również zagrożeń zdrowia i życia ludzi (zwłaszcza w przypadku wystąpienia zjawisk ekstremalnych) </a:t>
          </a:r>
        </a:p>
      </dsp:txBody>
      <dsp:txXfrm>
        <a:off x="0" y="3218047"/>
        <a:ext cx="7265017" cy="11799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17B676-C7E1-495E-8077-1E104DEB8FD3}">
      <dsp:nvSpPr>
        <dsp:cNvPr id="0" name=""/>
        <dsp:cNvSpPr/>
      </dsp:nvSpPr>
      <dsp:spPr>
        <a:xfrm>
          <a:off x="0" y="99223"/>
          <a:ext cx="7401808" cy="92431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kern="1200" dirty="0"/>
            <a:t>W celu poprawnego oraz rzetelnego przygotowania projektu konieczne lub zasadne jest wykonanie i wykorzystanie informacji w zakresie </a:t>
          </a:r>
        </a:p>
      </dsp:txBody>
      <dsp:txXfrm>
        <a:off x="0" y="99223"/>
        <a:ext cx="7401808" cy="924313"/>
      </dsp:txXfrm>
    </dsp:sp>
    <dsp:sp modelId="{24900422-05D3-44F5-8E05-24025B43AC6D}">
      <dsp:nvSpPr>
        <dsp:cNvPr id="0" name=""/>
        <dsp:cNvSpPr/>
      </dsp:nvSpPr>
      <dsp:spPr>
        <a:xfrm>
          <a:off x="0" y="1023536"/>
          <a:ext cx="7401808" cy="396377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900" kern="1200" dirty="0"/>
            <a:t>szczegółowej inwentaryzacji oraz oceny stanu technicznego systemu gospodarowania wodami opadowymi (kanalizacja zamknięta, otwarta, urządzenie wodne, wyloty, średnice i długości kanałów, położenie)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900" kern="1200" dirty="0"/>
            <a:t>opracowanie modeli opadowych lokalnych z prognozą zmian do 2050 r. zgodnie z prognozami zmian klimatu (IPCC V lub IPCC VI, dostępne na stronie KLIMADA)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900" kern="1200" dirty="0"/>
            <a:t>analiz GIS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900" kern="1200" dirty="0"/>
            <a:t>Modeli hydrologicznych i hydrodynamicznych zlewni wód opadowych wraz z mapami obszarów zagrożonych podtopieniami, kalibracja modeli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900" kern="1200" dirty="0"/>
            <a:t>koncepcji modernizacji systemu zarządzania wodami opadowymi, zakładającej integrację z systemem ZNI, w tym zaproponowanie rozwiązań zakresu ZNI</a:t>
          </a:r>
        </a:p>
      </dsp:txBody>
      <dsp:txXfrm>
        <a:off x="0" y="1023536"/>
        <a:ext cx="7401808" cy="39637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459C61-665F-40A7-B60C-8A08D16E6746}">
      <dsp:nvSpPr>
        <dsp:cNvPr id="0" name=""/>
        <dsp:cNvSpPr/>
      </dsp:nvSpPr>
      <dsp:spPr>
        <a:xfrm>
          <a:off x="100086" y="620051"/>
          <a:ext cx="2277196" cy="71162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007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/>
            <a:t>Budowa modelu 1D </a:t>
          </a:r>
        </a:p>
      </dsp:txBody>
      <dsp:txXfrm>
        <a:off x="100086" y="620051"/>
        <a:ext cx="2277196" cy="711623"/>
      </dsp:txXfrm>
    </dsp:sp>
    <dsp:sp modelId="{BF210500-69C6-4ABF-93DC-EBF1637A8AD0}">
      <dsp:nvSpPr>
        <dsp:cNvPr id="0" name=""/>
        <dsp:cNvSpPr/>
      </dsp:nvSpPr>
      <dsp:spPr>
        <a:xfrm>
          <a:off x="5203" y="517261"/>
          <a:ext cx="498136" cy="74720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DB1C64-7F92-477B-A7AE-143D9385317F}">
      <dsp:nvSpPr>
        <dsp:cNvPr id="0" name=""/>
        <dsp:cNvSpPr/>
      </dsp:nvSpPr>
      <dsp:spPr>
        <a:xfrm>
          <a:off x="2617255" y="620051"/>
          <a:ext cx="2277196" cy="71162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007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/>
            <a:t>+ </a:t>
          </a:r>
        </a:p>
      </dsp:txBody>
      <dsp:txXfrm>
        <a:off x="2617255" y="620051"/>
        <a:ext cx="2277196" cy="711623"/>
      </dsp:txXfrm>
    </dsp:sp>
    <dsp:sp modelId="{75C5C56D-2F5E-49A0-81FB-CDE2B5F02A73}">
      <dsp:nvSpPr>
        <dsp:cNvPr id="0" name=""/>
        <dsp:cNvSpPr/>
      </dsp:nvSpPr>
      <dsp:spPr>
        <a:xfrm>
          <a:off x="2522372" y="517261"/>
          <a:ext cx="498136" cy="74720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58A2FD-2B18-4436-BF58-D83B7F42BFF6}">
      <dsp:nvSpPr>
        <dsp:cNvPr id="0" name=""/>
        <dsp:cNvSpPr/>
      </dsp:nvSpPr>
      <dsp:spPr>
        <a:xfrm>
          <a:off x="5134423" y="620051"/>
          <a:ext cx="2277196" cy="71162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007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/>
            <a:t>przyjęcie scenariusza opadu</a:t>
          </a:r>
        </a:p>
      </dsp:txBody>
      <dsp:txXfrm>
        <a:off x="5134423" y="620051"/>
        <a:ext cx="2277196" cy="711623"/>
      </dsp:txXfrm>
    </dsp:sp>
    <dsp:sp modelId="{DDBE041E-CF86-4692-A64C-933F95B6F493}">
      <dsp:nvSpPr>
        <dsp:cNvPr id="0" name=""/>
        <dsp:cNvSpPr/>
      </dsp:nvSpPr>
      <dsp:spPr>
        <a:xfrm>
          <a:off x="5039540" y="517261"/>
          <a:ext cx="498136" cy="74720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37270D-A62D-4C79-A19E-602679119D07}">
      <dsp:nvSpPr>
        <dsp:cNvPr id="0" name=""/>
        <dsp:cNvSpPr/>
      </dsp:nvSpPr>
      <dsp:spPr>
        <a:xfrm>
          <a:off x="100086" y="1515907"/>
          <a:ext cx="2277196" cy="71162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007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/>
            <a:t>+</a:t>
          </a:r>
          <a:endParaRPr lang="pl-PL" sz="1500" kern="1200" dirty="0"/>
        </a:p>
      </dsp:txBody>
      <dsp:txXfrm>
        <a:off x="100086" y="1515907"/>
        <a:ext cx="2277196" cy="711623"/>
      </dsp:txXfrm>
    </dsp:sp>
    <dsp:sp modelId="{B6D7304E-AA19-4BB7-BF2D-AB22789EB1BB}">
      <dsp:nvSpPr>
        <dsp:cNvPr id="0" name=""/>
        <dsp:cNvSpPr/>
      </dsp:nvSpPr>
      <dsp:spPr>
        <a:xfrm>
          <a:off x="5203" y="1413117"/>
          <a:ext cx="498136" cy="74720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58718C-C159-4F2C-8A27-6FB1DFBD89A2}">
      <dsp:nvSpPr>
        <dsp:cNvPr id="0" name=""/>
        <dsp:cNvSpPr/>
      </dsp:nvSpPr>
      <dsp:spPr>
        <a:xfrm>
          <a:off x="2617255" y="1515907"/>
          <a:ext cx="2277196" cy="71162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007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 dirty="0"/>
            <a:t>budowa modelu powierzchni terenu (2D)</a:t>
          </a:r>
        </a:p>
      </dsp:txBody>
      <dsp:txXfrm>
        <a:off x="2617255" y="1515907"/>
        <a:ext cx="2277196" cy="711623"/>
      </dsp:txXfrm>
    </dsp:sp>
    <dsp:sp modelId="{9C25EE18-E1E5-4E37-93FE-95BA0EA79473}">
      <dsp:nvSpPr>
        <dsp:cNvPr id="0" name=""/>
        <dsp:cNvSpPr/>
      </dsp:nvSpPr>
      <dsp:spPr>
        <a:xfrm>
          <a:off x="2522372" y="1413117"/>
          <a:ext cx="498136" cy="74720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4BD095-2AEE-449A-ADF9-93C904E56821}">
      <dsp:nvSpPr>
        <dsp:cNvPr id="0" name=""/>
        <dsp:cNvSpPr/>
      </dsp:nvSpPr>
      <dsp:spPr>
        <a:xfrm>
          <a:off x="5134423" y="1515907"/>
          <a:ext cx="2277196" cy="71162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007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/>
            <a:t>-&gt;</a:t>
          </a:r>
        </a:p>
      </dsp:txBody>
      <dsp:txXfrm>
        <a:off x="5134423" y="1515907"/>
        <a:ext cx="2277196" cy="711623"/>
      </dsp:txXfrm>
    </dsp:sp>
    <dsp:sp modelId="{2F4BEBBA-80BF-4D75-957B-110AF70FC8BC}">
      <dsp:nvSpPr>
        <dsp:cNvPr id="0" name=""/>
        <dsp:cNvSpPr/>
      </dsp:nvSpPr>
      <dsp:spPr>
        <a:xfrm>
          <a:off x="5039540" y="1413117"/>
          <a:ext cx="498136" cy="74720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DA3E8F-5472-48C6-B391-4ED8D7E8B5E3}">
      <dsp:nvSpPr>
        <dsp:cNvPr id="0" name=""/>
        <dsp:cNvSpPr/>
      </dsp:nvSpPr>
      <dsp:spPr>
        <a:xfrm>
          <a:off x="100086" y="2411762"/>
          <a:ext cx="2277196" cy="71162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007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/>
            <a:t>Model zintegrowany</a:t>
          </a:r>
        </a:p>
      </dsp:txBody>
      <dsp:txXfrm>
        <a:off x="100086" y="2411762"/>
        <a:ext cx="2277196" cy="711623"/>
      </dsp:txXfrm>
    </dsp:sp>
    <dsp:sp modelId="{8B6DBD2C-602F-4C19-8D17-39857C67FE6E}">
      <dsp:nvSpPr>
        <dsp:cNvPr id="0" name=""/>
        <dsp:cNvSpPr/>
      </dsp:nvSpPr>
      <dsp:spPr>
        <a:xfrm>
          <a:off x="5203" y="2308972"/>
          <a:ext cx="498136" cy="74720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7F088C-63BA-469A-8F11-0C91E7E30F2A}">
      <dsp:nvSpPr>
        <dsp:cNvPr id="0" name=""/>
        <dsp:cNvSpPr/>
      </dsp:nvSpPr>
      <dsp:spPr>
        <a:xfrm>
          <a:off x="2617255" y="2411762"/>
          <a:ext cx="2277196" cy="71162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007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/>
            <a:t>-&gt;</a:t>
          </a:r>
          <a:endParaRPr lang="pl-PL" sz="1500" kern="1200" dirty="0"/>
        </a:p>
      </dsp:txBody>
      <dsp:txXfrm>
        <a:off x="2617255" y="2411762"/>
        <a:ext cx="2277196" cy="711623"/>
      </dsp:txXfrm>
    </dsp:sp>
    <dsp:sp modelId="{A7C55B25-319E-4206-990A-9D19FA9608CC}">
      <dsp:nvSpPr>
        <dsp:cNvPr id="0" name=""/>
        <dsp:cNvSpPr/>
      </dsp:nvSpPr>
      <dsp:spPr>
        <a:xfrm>
          <a:off x="2522372" y="2308972"/>
          <a:ext cx="498136" cy="74720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0ECEE5-F74A-4630-A993-678548C801C7}">
      <dsp:nvSpPr>
        <dsp:cNvPr id="0" name=""/>
        <dsp:cNvSpPr/>
      </dsp:nvSpPr>
      <dsp:spPr>
        <a:xfrm>
          <a:off x="5134423" y="2411762"/>
          <a:ext cx="2277196" cy="71162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007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/>
            <a:t>Kalibracja </a:t>
          </a:r>
        </a:p>
      </dsp:txBody>
      <dsp:txXfrm>
        <a:off x="5134423" y="2411762"/>
        <a:ext cx="2277196" cy="711623"/>
      </dsp:txXfrm>
    </dsp:sp>
    <dsp:sp modelId="{426BD2E6-445A-47CB-87AF-5D120DB14115}">
      <dsp:nvSpPr>
        <dsp:cNvPr id="0" name=""/>
        <dsp:cNvSpPr/>
      </dsp:nvSpPr>
      <dsp:spPr>
        <a:xfrm>
          <a:off x="5039540" y="2308972"/>
          <a:ext cx="498136" cy="74720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222002-BD7B-4EDA-9097-BF21B95C6183}">
      <dsp:nvSpPr>
        <dsp:cNvPr id="0" name=""/>
        <dsp:cNvSpPr/>
      </dsp:nvSpPr>
      <dsp:spPr>
        <a:xfrm>
          <a:off x="1358671" y="3307618"/>
          <a:ext cx="2277196" cy="71162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007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/>
            <a:t>-&gt;</a:t>
          </a:r>
          <a:r>
            <a:rPr lang="pl-PL" sz="1500" kern="1200" dirty="0"/>
            <a:t> </a:t>
          </a:r>
        </a:p>
      </dsp:txBody>
      <dsp:txXfrm>
        <a:off x="1358671" y="3307618"/>
        <a:ext cx="2277196" cy="711623"/>
      </dsp:txXfrm>
    </dsp:sp>
    <dsp:sp modelId="{DD2D93A4-4A6B-46A2-BABF-072E65AE49B7}">
      <dsp:nvSpPr>
        <dsp:cNvPr id="0" name=""/>
        <dsp:cNvSpPr/>
      </dsp:nvSpPr>
      <dsp:spPr>
        <a:xfrm>
          <a:off x="1263787" y="3204828"/>
          <a:ext cx="498136" cy="74720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113CC6-B044-4D4B-B6AF-21E086167555}">
      <dsp:nvSpPr>
        <dsp:cNvPr id="0" name=""/>
        <dsp:cNvSpPr/>
      </dsp:nvSpPr>
      <dsp:spPr>
        <a:xfrm>
          <a:off x="3875839" y="3307618"/>
          <a:ext cx="2277196" cy="71162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007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/>
            <a:t>Symulacje </a:t>
          </a:r>
        </a:p>
      </dsp:txBody>
      <dsp:txXfrm>
        <a:off x="3875839" y="3307618"/>
        <a:ext cx="2277196" cy="711623"/>
      </dsp:txXfrm>
    </dsp:sp>
    <dsp:sp modelId="{1A9CF208-3D35-4CB2-8D17-93900BDBE242}">
      <dsp:nvSpPr>
        <dsp:cNvPr id="0" name=""/>
        <dsp:cNvSpPr/>
      </dsp:nvSpPr>
      <dsp:spPr>
        <a:xfrm>
          <a:off x="3780956" y="3204828"/>
          <a:ext cx="498136" cy="74720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12BAC2-DDE2-4E08-859F-3F6B4561B29F}">
      <dsp:nvSpPr>
        <dsp:cNvPr id="0" name=""/>
        <dsp:cNvSpPr/>
      </dsp:nvSpPr>
      <dsp:spPr>
        <a:xfrm>
          <a:off x="0" y="0"/>
          <a:ext cx="73448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B94699-70E4-4155-8672-1940725E2D83}">
      <dsp:nvSpPr>
        <dsp:cNvPr id="0" name=""/>
        <dsp:cNvSpPr/>
      </dsp:nvSpPr>
      <dsp:spPr>
        <a:xfrm>
          <a:off x="0" y="0"/>
          <a:ext cx="1468963" cy="45365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/>
            <a:t>Modele hydrodynamiczne zlewni powinny umożliwić :</a:t>
          </a:r>
        </a:p>
      </dsp:txBody>
      <dsp:txXfrm>
        <a:off x="0" y="0"/>
        <a:ext cx="1468963" cy="4536504"/>
      </dsp:txXfrm>
    </dsp:sp>
    <dsp:sp modelId="{81ABB850-5DFE-46E1-8025-C662FFE1A409}">
      <dsp:nvSpPr>
        <dsp:cNvPr id="0" name=""/>
        <dsp:cNvSpPr/>
      </dsp:nvSpPr>
      <dsp:spPr>
        <a:xfrm>
          <a:off x="1579135" y="35718"/>
          <a:ext cx="5765680" cy="7143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/>
            <a:t>określenie objętości wód opadowych wprowadzanych do zlewni dla zadanych warunków opadowych</a:t>
          </a:r>
        </a:p>
      </dsp:txBody>
      <dsp:txXfrm>
        <a:off x="1579135" y="35718"/>
        <a:ext cx="5765680" cy="714366"/>
      </dsp:txXfrm>
    </dsp:sp>
    <dsp:sp modelId="{F40B53B1-A85E-440F-96A3-9DCB12393B2E}">
      <dsp:nvSpPr>
        <dsp:cNvPr id="0" name=""/>
        <dsp:cNvSpPr/>
      </dsp:nvSpPr>
      <dsp:spPr>
        <a:xfrm>
          <a:off x="1468963" y="750084"/>
          <a:ext cx="587585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03D488-D333-4602-89C0-3F34F9DC1EEB}">
      <dsp:nvSpPr>
        <dsp:cNvPr id="0" name=""/>
        <dsp:cNvSpPr/>
      </dsp:nvSpPr>
      <dsp:spPr>
        <a:xfrm>
          <a:off x="1579135" y="785803"/>
          <a:ext cx="5765680" cy="7143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/>
            <a:t>określenie objętości wód deszczowych odpływających ze zlewni do odbiornika</a:t>
          </a:r>
        </a:p>
      </dsp:txBody>
      <dsp:txXfrm>
        <a:off x="1579135" y="785803"/>
        <a:ext cx="5765680" cy="714366"/>
      </dsp:txXfrm>
    </dsp:sp>
    <dsp:sp modelId="{395FD9B9-D100-4A6A-9571-5C9A11AFBEEB}">
      <dsp:nvSpPr>
        <dsp:cNvPr id="0" name=""/>
        <dsp:cNvSpPr/>
      </dsp:nvSpPr>
      <dsp:spPr>
        <a:xfrm>
          <a:off x="1468963" y="1500169"/>
          <a:ext cx="587585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843C31-CDF7-498E-A667-C5A1AA83659D}">
      <dsp:nvSpPr>
        <dsp:cNvPr id="0" name=""/>
        <dsp:cNvSpPr/>
      </dsp:nvSpPr>
      <dsp:spPr>
        <a:xfrm>
          <a:off x="1579135" y="1535887"/>
          <a:ext cx="5765680" cy="7143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/>
            <a:t>ocenę przepustowości istniejących i nowo projektowanych kanałów oraz innych elementów infrastruktury systemu</a:t>
          </a:r>
        </a:p>
      </dsp:txBody>
      <dsp:txXfrm>
        <a:off x="1579135" y="1535887"/>
        <a:ext cx="5765680" cy="714366"/>
      </dsp:txXfrm>
    </dsp:sp>
    <dsp:sp modelId="{8A4D4D4A-4C3A-4C02-8214-4BA86CE50349}">
      <dsp:nvSpPr>
        <dsp:cNvPr id="0" name=""/>
        <dsp:cNvSpPr/>
      </dsp:nvSpPr>
      <dsp:spPr>
        <a:xfrm>
          <a:off x="1468963" y="2250254"/>
          <a:ext cx="587585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4337BF-C881-4102-85C4-AA433E981316}">
      <dsp:nvSpPr>
        <dsp:cNvPr id="0" name=""/>
        <dsp:cNvSpPr/>
      </dsp:nvSpPr>
      <dsp:spPr>
        <a:xfrm>
          <a:off x="1579135" y="2285972"/>
          <a:ext cx="5765680" cy="7143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/>
            <a:t>określenie objętości wód deszczowych wypływających z przeciążonych węzłów</a:t>
          </a:r>
        </a:p>
      </dsp:txBody>
      <dsp:txXfrm>
        <a:off x="1579135" y="2285972"/>
        <a:ext cx="5765680" cy="714366"/>
      </dsp:txXfrm>
    </dsp:sp>
    <dsp:sp modelId="{C7A63B60-81E4-46E9-A8B8-3FFCD5541023}">
      <dsp:nvSpPr>
        <dsp:cNvPr id="0" name=""/>
        <dsp:cNvSpPr/>
      </dsp:nvSpPr>
      <dsp:spPr>
        <a:xfrm>
          <a:off x="1468963" y="3000339"/>
          <a:ext cx="587585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A3B46D-3A84-4F21-AF09-63B79B0EBFBA}">
      <dsp:nvSpPr>
        <dsp:cNvPr id="0" name=""/>
        <dsp:cNvSpPr/>
      </dsp:nvSpPr>
      <dsp:spPr>
        <a:xfrm>
          <a:off x="1579135" y="3036057"/>
          <a:ext cx="5765680" cy="7143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/>
            <a:t>określenie i zobrazowanie zasięgu i głębokości podtopień powstałych w wyniku wypływu ścieków deszczowych z przeciążonego układu - opracowanie map obszarów zagrożonych zalewaniem. </a:t>
          </a:r>
        </a:p>
      </dsp:txBody>
      <dsp:txXfrm>
        <a:off x="1579135" y="3036057"/>
        <a:ext cx="5765680" cy="714366"/>
      </dsp:txXfrm>
    </dsp:sp>
    <dsp:sp modelId="{7043D936-4C0A-48F9-9DDE-3C8155BCDE22}">
      <dsp:nvSpPr>
        <dsp:cNvPr id="0" name=""/>
        <dsp:cNvSpPr/>
      </dsp:nvSpPr>
      <dsp:spPr>
        <a:xfrm>
          <a:off x="1468963" y="3750423"/>
          <a:ext cx="587585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649714-41C8-40E1-9EFD-3A83E1DFBF00}">
      <dsp:nvSpPr>
        <dsp:cNvPr id="0" name=""/>
        <dsp:cNvSpPr/>
      </dsp:nvSpPr>
      <dsp:spPr>
        <a:xfrm>
          <a:off x="1579135" y="3786142"/>
          <a:ext cx="5765680" cy="7143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b="0" kern="1200" dirty="0">
              <a:solidFill>
                <a:srgbClr val="FF0000"/>
              </a:solidFill>
            </a:rPr>
            <a:t>Zastosowanie modelowania prowadzić powinno do opracowania rzetelnej koncepcji zagospodarowania wód opadowych oraz ZNI i jest dodatkowo punktowane w kryteriach rankingujących (ale nieobligatoryjne)</a:t>
          </a:r>
        </a:p>
      </dsp:txBody>
      <dsp:txXfrm>
        <a:off x="1579135" y="3786142"/>
        <a:ext cx="5765680" cy="714366"/>
      </dsp:txXfrm>
    </dsp:sp>
    <dsp:sp modelId="{0498127E-E0C5-424A-ABD7-523CBDAF25D8}">
      <dsp:nvSpPr>
        <dsp:cNvPr id="0" name=""/>
        <dsp:cNvSpPr/>
      </dsp:nvSpPr>
      <dsp:spPr>
        <a:xfrm>
          <a:off x="1468963" y="4500508"/>
          <a:ext cx="587585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43559E-B46F-433E-800A-7092BEBA8D88}">
      <dsp:nvSpPr>
        <dsp:cNvPr id="0" name=""/>
        <dsp:cNvSpPr/>
      </dsp:nvSpPr>
      <dsp:spPr>
        <a:xfrm>
          <a:off x="0" y="115832"/>
          <a:ext cx="7272243" cy="444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kern="1200"/>
            <a:t>Cele koncepcji</a:t>
          </a:r>
        </a:p>
      </dsp:txBody>
      <dsp:txXfrm>
        <a:off x="21704" y="137536"/>
        <a:ext cx="7228835" cy="401192"/>
      </dsp:txXfrm>
    </dsp:sp>
    <dsp:sp modelId="{BB3F4BD6-AF8C-4DCD-972E-C286D46411E9}">
      <dsp:nvSpPr>
        <dsp:cNvPr id="0" name=""/>
        <dsp:cNvSpPr/>
      </dsp:nvSpPr>
      <dsp:spPr>
        <a:xfrm>
          <a:off x="0" y="560432"/>
          <a:ext cx="7272243" cy="34610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0894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500" kern="1200" dirty="0"/>
            <a:t>Adaptacja do zmian klimatu, przeciwdziałanie podtopieniom oraz powodziom miejskim, w tym powodziom błyskawicznym, a także minimalizacja skutków suszy,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500" kern="1200" dirty="0"/>
            <a:t>usprawnienie systemu kanalizacji deszczowej - zminimalizowanie skutków wywołanych deszczami nawalnymi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500" kern="1200" dirty="0"/>
            <a:t>opóźnienie odpływu wód opadowych w zbiornikach liniowych na sieci i zbiornikach zlokalizowanych na terenach zielonych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500" kern="1200" dirty="0"/>
            <a:t>zatrzymanie wód opadowych na terenie zlewni miejskiej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500" kern="1200" dirty="0"/>
            <a:t>wykorzystanie naturalnej retencji, przy możliwie największym udziale ZNI, </a:t>
          </a:r>
          <a:r>
            <a:rPr lang="pl-PL" sz="1500" kern="1200" dirty="0" err="1"/>
            <a:t>NbS</a:t>
          </a:r>
          <a:endParaRPr lang="pl-PL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500" kern="1200" dirty="0"/>
            <a:t>rozwój zieleni oraz ZNI 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500" kern="1200" dirty="0"/>
            <a:t>rozsączanie wód opadowych w gruncie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500" kern="1200" dirty="0"/>
            <a:t>podczyszczalnie wód opadowych, w szczególności przy pomocy </a:t>
          </a:r>
          <a:r>
            <a:rPr lang="pl-PL" sz="1500" kern="1200" dirty="0" err="1"/>
            <a:t>NbS</a:t>
          </a:r>
          <a:r>
            <a:rPr lang="pl-PL" sz="1500" kern="1200" dirty="0"/>
            <a:t>,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500" kern="1200" dirty="0"/>
            <a:t>przeciwdziałanie wysychaniu zbiorników otwartych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500" kern="1200" dirty="0"/>
            <a:t>przeciwdziałanie obniżaniu poziomu wód gruntowych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500" kern="1200" dirty="0"/>
            <a:t>poprawienie walorów estetycznych i przyrodniczych terenów zielonych/zieleni</a:t>
          </a:r>
        </a:p>
      </dsp:txBody>
      <dsp:txXfrm>
        <a:off x="0" y="560432"/>
        <a:ext cx="7272243" cy="3461039"/>
      </dsp:txXfrm>
    </dsp:sp>
    <dsp:sp modelId="{E0C58389-AB47-4C74-89C0-14BB0D3D001B}">
      <dsp:nvSpPr>
        <dsp:cNvPr id="0" name=""/>
        <dsp:cNvSpPr/>
      </dsp:nvSpPr>
      <dsp:spPr>
        <a:xfrm>
          <a:off x="0" y="4021472"/>
          <a:ext cx="7272243" cy="444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900" kern="1200" dirty="0"/>
        </a:p>
      </dsp:txBody>
      <dsp:txXfrm>
        <a:off x="21704" y="4043176"/>
        <a:ext cx="7228835" cy="401192"/>
      </dsp:txXfrm>
    </dsp:sp>
    <dsp:sp modelId="{705CE5C0-DEA5-4CAD-9ECA-BE5A822C3BA3}">
      <dsp:nvSpPr>
        <dsp:cNvPr id="0" name=""/>
        <dsp:cNvSpPr/>
      </dsp:nvSpPr>
      <dsp:spPr>
        <a:xfrm>
          <a:off x="0" y="4466072"/>
          <a:ext cx="7272243" cy="314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0894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pl-PL" sz="1500" kern="1200" dirty="0"/>
        </a:p>
      </dsp:txBody>
      <dsp:txXfrm>
        <a:off x="0" y="4466072"/>
        <a:ext cx="7272243" cy="3146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06DDD7B9-1F66-4A71-A952-DBEF4B75F84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A74987B4-C1E5-4881-A89D-579F0597F1B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861F60A-ADD1-456C-81BE-0F516060E7EE}" type="datetimeFigureOut">
              <a:rPr lang="pl-PL"/>
              <a:pPr>
                <a:defRPr/>
              </a:pPr>
              <a:t>06.06.2024</a:t>
            </a:fld>
            <a:endParaRPr lang="pl-PL" dirty="0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19489802-C54F-4BD7-B0EC-D87148E6BDE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5625"/>
            <a:ext cx="2949575" cy="496888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7A966341-7646-4296-85A4-0710862583D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4450" y="9445625"/>
            <a:ext cx="2949575" cy="496888"/>
          </a:xfrm>
          <a:prstGeom prst="rect">
            <a:avLst/>
          </a:prstGeom>
        </p:spPr>
        <p:txBody>
          <a:bodyPr vert="horz" wrap="square" lIns="91550" tIns="45775" rIns="91550" bIns="4577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8CE6618-34C0-47F5-BBA6-5F13FD6682D0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950345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3353B710-7858-400A-ABEE-DDD9BC0AD47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D18E7F31-B850-4D81-8F6F-DBB415640CB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8CF22F68-378B-4CBC-BEC6-668C3650423C}" type="datetimeFigureOut">
              <a:rPr lang="pl-PL"/>
              <a:pPr>
                <a:defRPr/>
              </a:pPr>
              <a:t>06.06.2024</a:t>
            </a:fld>
            <a:endParaRPr lang="pl-PL" dirty="0"/>
          </a:p>
        </p:txBody>
      </p:sp>
      <p:sp>
        <p:nvSpPr>
          <p:cNvPr id="4" name="Symbol zastępczy obrazu slajdu 3">
            <a:extLst>
              <a:ext uri="{FF2B5EF4-FFF2-40B4-BE49-F238E27FC236}">
                <a16:creationId xmlns:a16="http://schemas.microsoft.com/office/drawing/2014/main" id="{81235CB4-2D66-437F-9AE7-238B09F5D57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7046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50" tIns="45775" rIns="91550" bIns="45775" rtlCol="0" anchor="ctr"/>
          <a:lstStyle/>
          <a:p>
            <a:pPr lvl="0"/>
            <a:endParaRPr lang="pl-PL" noProof="0" dirty="0"/>
          </a:p>
        </p:txBody>
      </p:sp>
      <p:sp>
        <p:nvSpPr>
          <p:cNvPr id="5" name="Symbol zastępczy notatek 4">
            <a:extLst>
              <a:ext uri="{FF2B5EF4-FFF2-40B4-BE49-F238E27FC236}">
                <a16:creationId xmlns:a16="http://schemas.microsoft.com/office/drawing/2014/main" id="{922C0210-594A-43A3-BA72-EE3E42B0B3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43537" cy="4475162"/>
          </a:xfrm>
          <a:prstGeom prst="rect">
            <a:avLst/>
          </a:prstGeom>
        </p:spPr>
        <p:txBody>
          <a:bodyPr vert="horz" lIns="91550" tIns="45775" rIns="91550" bIns="45775" rtlCol="0"/>
          <a:lstStyle/>
          <a:p>
            <a:pPr lvl="0"/>
            <a:r>
              <a:rPr lang="pl-PL" noProof="0"/>
              <a:t>Kliknij, aby edytować style wzorca tekstu</a:t>
            </a:r>
          </a:p>
          <a:p>
            <a:pPr lvl="1"/>
            <a:r>
              <a:rPr lang="pl-PL" noProof="0"/>
              <a:t>Drugi poziom</a:t>
            </a:r>
          </a:p>
          <a:p>
            <a:pPr lvl="2"/>
            <a:r>
              <a:rPr lang="pl-PL" noProof="0"/>
              <a:t>Trzeci poziom</a:t>
            </a:r>
          </a:p>
          <a:p>
            <a:pPr lvl="3"/>
            <a:r>
              <a:rPr lang="pl-PL" noProof="0"/>
              <a:t>Czwarty poziom</a:t>
            </a:r>
          </a:p>
          <a:p>
            <a:pPr lvl="4"/>
            <a:r>
              <a:rPr lang="pl-PL" noProof="0"/>
              <a:t>Piąty poziom</a:t>
            </a: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3388E54C-BF2A-4394-AA72-791613E1773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45625"/>
            <a:ext cx="2949575" cy="496888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FF7C5F0E-55FF-4601-B97E-F3E678E2B8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54450" y="9445625"/>
            <a:ext cx="2949575" cy="496888"/>
          </a:xfrm>
          <a:prstGeom prst="rect">
            <a:avLst/>
          </a:prstGeom>
        </p:spPr>
        <p:txBody>
          <a:bodyPr vert="horz" wrap="square" lIns="91550" tIns="45775" rIns="91550" bIns="4577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C16A9B4-B7F5-40F4-B243-D2E81074AC2E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1202799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C16A9B4-B7F5-40F4-B243-D2E81074AC2E}" type="slidenum">
              <a:rPr lang="pl-PL" altLang="pl-PL" smtClean="0"/>
              <a:pPr>
                <a:defRPr/>
              </a:pPr>
              <a:t>1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3146037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EABC5-F007-4027-909A-4D2F9C2686A7}" type="slidenum">
              <a:rPr lang="pl-PL" smtClean="0">
                <a:solidFill>
                  <a:prstClr val="black"/>
                </a:solidFill>
              </a:rPr>
              <a:pPr/>
              <a:t>10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5895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EABC5-F007-4027-909A-4D2F9C2686A7}" type="slidenum">
              <a:rPr lang="pl-PL" smtClean="0">
                <a:solidFill>
                  <a:prstClr val="black"/>
                </a:solidFill>
              </a:rPr>
              <a:pPr/>
              <a:t>11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7852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EABC5-F007-4027-909A-4D2F9C2686A7}" type="slidenum">
              <a:rPr lang="pl-PL" smtClean="0">
                <a:solidFill>
                  <a:prstClr val="black"/>
                </a:solidFill>
              </a:rPr>
              <a:pPr/>
              <a:t>12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9851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EABC5-F007-4027-909A-4D2F9C2686A7}" type="slidenum">
              <a:rPr lang="pl-PL" smtClean="0">
                <a:solidFill>
                  <a:prstClr val="black"/>
                </a:solidFill>
              </a:rPr>
              <a:pPr/>
              <a:t>13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5413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EABC5-F007-4027-909A-4D2F9C2686A7}" type="slidenum">
              <a:rPr lang="pl-PL" smtClean="0">
                <a:solidFill>
                  <a:prstClr val="black"/>
                </a:solidFill>
              </a:rPr>
              <a:pPr/>
              <a:t>14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8464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EABC5-F007-4027-909A-4D2F9C2686A7}" type="slidenum">
              <a:rPr lang="pl-PL" smtClean="0">
                <a:solidFill>
                  <a:prstClr val="black"/>
                </a:solidFill>
              </a:rPr>
              <a:pPr/>
              <a:t>15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0648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 zlewni </a:t>
            </a:r>
            <a:r>
              <a:rPr lang="pl-PL" dirty="0" err="1"/>
              <a:t>Ladegads-Aen</a:t>
            </a:r>
            <a:r>
              <a:rPr lang="pl-PL" dirty="0"/>
              <a:t> system bulwarów </a:t>
            </a:r>
            <a:r>
              <a:rPr lang="pl-PL" dirty="0" err="1"/>
              <a:t>Cloudburst</a:t>
            </a:r>
            <a:r>
              <a:rPr lang="pl-PL" dirty="0"/>
              <a:t> podąża za "palcami" istniejącej sieci rzecznej, identyfikując możliwości inwestycji wzdłuż zielonych korytarzy, w których rozwiązania powierzchniowe są widoczne i interaktywne. Zysk = tętniące życiem miasto.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EABC5-F007-4027-909A-4D2F9C2686A7}" type="slidenum">
              <a:rPr lang="pl-PL" smtClean="0">
                <a:solidFill>
                  <a:prstClr val="black"/>
                </a:solidFill>
              </a:rPr>
              <a:pPr/>
              <a:t>16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2868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ymbol zastępczy obrazu slajdu 1">
            <a:extLst>
              <a:ext uri="{FF2B5EF4-FFF2-40B4-BE49-F238E27FC236}">
                <a16:creationId xmlns:a16="http://schemas.microsoft.com/office/drawing/2014/main" id="{E47D8C3A-28B1-47CE-B4DF-0E8D15AE069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Symbol zastępczy notatek 2">
            <a:extLst>
              <a:ext uri="{FF2B5EF4-FFF2-40B4-BE49-F238E27FC236}">
                <a16:creationId xmlns:a16="http://schemas.microsoft.com/office/drawing/2014/main" id="{D5EED895-9437-40EA-A641-81949D54F6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88068" name="Symbol zastępczy numeru slajdu 3">
            <a:extLst>
              <a:ext uri="{FF2B5EF4-FFF2-40B4-BE49-F238E27FC236}">
                <a16:creationId xmlns:a16="http://schemas.microsoft.com/office/drawing/2014/main" id="{C3E766C5-18FD-42FA-AB1E-791DFAC42C8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9AA9340-693D-4DE2-ABB1-7ECD45A155A4}" type="slidenum">
              <a:rPr lang="pl-PL" altLang="pl-PL" smtClean="0"/>
              <a:pPr/>
              <a:t>17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8913462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C16A9B4-B7F5-40F4-B243-D2E81074AC2E}" type="slidenum">
              <a:rPr lang="pl-PL" altLang="pl-PL" smtClean="0"/>
              <a:pPr>
                <a:defRPr/>
              </a:pPr>
              <a:t>2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2488879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EABC5-F007-4027-909A-4D2F9C2686A7}" type="slidenum">
              <a:rPr lang="pl-PL" smtClean="0">
                <a:solidFill>
                  <a:prstClr val="black"/>
                </a:solidFill>
              </a:rPr>
              <a:pPr/>
              <a:t>3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4714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EABC5-F007-4027-909A-4D2F9C2686A7}" type="slidenum">
              <a:rPr lang="pl-PL" smtClean="0">
                <a:solidFill>
                  <a:prstClr val="black"/>
                </a:solidFill>
              </a:rPr>
              <a:pPr/>
              <a:t>4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291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EABC5-F007-4027-909A-4D2F9C2686A7}" type="slidenum">
              <a:rPr lang="pl-PL" smtClean="0">
                <a:solidFill>
                  <a:prstClr val="black"/>
                </a:solidFill>
              </a:rPr>
              <a:pPr/>
              <a:t>5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391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EABC5-F007-4027-909A-4D2F9C2686A7}" type="slidenum">
              <a:rPr lang="pl-PL" smtClean="0">
                <a:solidFill>
                  <a:prstClr val="black"/>
                </a:solidFill>
              </a:rPr>
              <a:pPr/>
              <a:t>6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2036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EABC5-F007-4027-909A-4D2F9C2686A7}" type="slidenum">
              <a:rPr lang="pl-PL" smtClean="0">
                <a:solidFill>
                  <a:prstClr val="black"/>
                </a:solidFill>
              </a:rPr>
              <a:pPr/>
              <a:t>7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2552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EABC5-F007-4027-909A-4D2F9C2686A7}" type="slidenum">
              <a:rPr lang="pl-PL" smtClean="0">
                <a:solidFill>
                  <a:prstClr val="black"/>
                </a:solidFill>
              </a:rPr>
              <a:pPr/>
              <a:t>8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2017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EABC5-F007-4027-909A-4D2F9C2686A7}" type="slidenum">
              <a:rPr lang="pl-PL" smtClean="0">
                <a:solidFill>
                  <a:prstClr val="black"/>
                </a:solidFill>
              </a:rPr>
              <a:pPr/>
              <a:t>9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953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lajd Tytułowy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logo_clear">
            <a:extLst>
              <a:ext uri="{FF2B5EF4-FFF2-40B4-BE49-F238E27FC236}">
                <a16:creationId xmlns:a16="http://schemas.microsoft.com/office/drawing/2014/main" id="{B8C92E89-4F61-489C-B419-6D331B8323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600" y="1125538"/>
            <a:ext cx="3632200" cy="437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6">
            <a:extLst>
              <a:ext uri="{FF2B5EF4-FFF2-40B4-BE49-F238E27FC236}">
                <a16:creationId xmlns:a16="http://schemas.microsoft.com/office/drawing/2014/main" id="{B5D21D2C-8216-46FC-B5EF-340E1C20D2CE}"/>
              </a:ext>
            </a:extLst>
          </p:cNvPr>
          <p:cNvSpPr>
            <a:spLocks/>
          </p:cNvSpPr>
          <p:nvPr/>
        </p:nvSpPr>
        <p:spPr bwMode="auto">
          <a:xfrm>
            <a:off x="3284538" y="2503488"/>
            <a:ext cx="1882775" cy="1495425"/>
          </a:xfrm>
          <a:custGeom>
            <a:avLst/>
            <a:gdLst>
              <a:gd name="T0" fmla="*/ 0 w 1186"/>
              <a:gd name="T1" fmla="*/ 2147483646 h 942"/>
              <a:gd name="T2" fmla="*/ 2147483646 w 1186"/>
              <a:gd name="T3" fmla="*/ 2147483646 h 942"/>
              <a:gd name="T4" fmla="*/ 2147483646 w 1186"/>
              <a:gd name="T5" fmla="*/ 2147483646 h 942"/>
              <a:gd name="T6" fmla="*/ 2147483646 w 1186"/>
              <a:gd name="T7" fmla="*/ 2147483646 h 94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86" h="942">
                <a:moveTo>
                  <a:pt x="0" y="249"/>
                </a:moveTo>
                <a:cubicBezTo>
                  <a:pt x="20" y="266"/>
                  <a:pt x="52" y="306"/>
                  <a:pt x="123" y="347"/>
                </a:cubicBezTo>
                <a:cubicBezTo>
                  <a:pt x="421" y="189"/>
                  <a:pt x="403" y="0"/>
                  <a:pt x="589" y="207"/>
                </a:cubicBezTo>
                <a:cubicBezTo>
                  <a:pt x="775" y="414"/>
                  <a:pt x="1062" y="789"/>
                  <a:pt x="1186" y="942"/>
                </a:cubicBezTo>
              </a:path>
            </a:pathLst>
          </a:custGeom>
          <a:noFill/>
          <a:ln w="38100" cmpd="sng">
            <a:solidFill>
              <a:srgbClr val="89AD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9FB05ADE-1235-4AC9-8786-8B72AAF4A1B5}"/>
              </a:ext>
            </a:extLst>
          </p:cNvPr>
          <p:cNvSpPr>
            <a:spLocks/>
          </p:cNvSpPr>
          <p:nvPr/>
        </p:nvSpPr>
        <p:spPr bwMode="auto">
          <a:xfrm>
            <a:off x="3348038" y="3117850"/>
            <a:ext cx="2486025" cy="1390650"/>
          </a:xfrm>
          <a:custGeom>
            <a:avLst/>
            <a:gdLst>
              <a:gd name="T0" fmla="*/ 0 w 1566"/>
              <a:gd name="T1" fmla="*/ 2147483646 h 876"/>
              <a:gd name="T2" fmla="*/ 2147483646 w 1566"/>
              <a:gd name="T3" fmla="*/ 2147483646 h 876"/>
              <a:gd name="T4" fmla="*/ 2147483646 w 1566"/>
              <a:gd name="T5" fmla="*/ 2147483646 h 876"/>
              <a:gd name="T6" fmla="*/ 2147483646 w 1566"/>
              <a:gd name="T7" fmla="*/ 0 h 8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66" h="876">
                <a:moveTo>
                  <a:pt x="0" y="876"/>
                </a:moveTo>
                <a:cubicBezTo>
                  <a:pt x="200" y="840"/>
                  <a:pt x="1029" y="771"/>
                  <a:pt x="1204" y="665"/>
                </a:cubicBezTo>
                <a:cubicBezTo>
                  <a:pt x="1379" y="559"/>
                  <a:pt x="984" y="327"/>
                  <a:pt x="1050" y="240"/>
                </a:cubicBezTo>
                <a:cubicBezTo>
                  <a:pt x="1116" y="153"/>
                  <a:pt x="1459" y="50"/>
                  <a:pt x="1566" y="0"/>
                </a:cubicBezTo>
              </a:path>
            </a:pathLst>
          </a:custGeom>
          <a:noFill/>
          <a:ln w="38100" cmpd="sng">
            <a:solidFill>
              <a:srgbClr val="0089B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pic>
        <p:nvPicPr>
          <p:cNvPr id="7" name="Picture 8" descr="logo_clear">
            <a:extLst>
              <a:ext uri="{FF2B5EF4-FFF2-40B4-BE49-F238E27FC236}">
                <a16:creationId xmlns:a16="http://schemas.microsoft.com/office/drawing/2014/main" id="{50C88C4C-B2BD-4ED6-A097-83001FCA8A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9">
            <a:extLst>
              <a:ext uri="{FF2B5EF4-FFF2-40B4-BE49-F238E27FC236}">
                <a16:creationId xmlns:a16="http://schemas.microsoft.com/office/drawing/2014/main" id="{CE06BB49-AA21-4C28-94BB-6386601BC7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52613"/>
            <a:ext cx="9144000" cy="3816350"/>
          </a:xfrm>
          <a:prstGeom prst="rect">
            <a:avLst/>
          </a:prstGeom>
          <a:solidFill>
            <a:srgbClr val="0089BA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pl-PL" dirty="0">
              <a:latin typeface="Myriad Pro" pitchFamily="34" charset="0"/>
            </a:endParaRPr>
          </a:p>
        </p:txBody>
      </p:sp>
      <p:pic>
        <p:nvPicPr>
          <p:cNvPr id="9" name="Picture 22" descr="elGraf_01">
            <a:extLst>
              <a:ext uri="{FF2B5EF4-FFF2-40B4-BE49-F238E27FC236}">
                <a16:creationId xmlns:a16="http://schemas.microsoft.com/office/drawing/2014/main" id="{03C35EF2-3E55-43D4-AECC-65F963A19A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5453063"/>
            <a:ext cx="143986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43808" y="4660775"/>
            <a:ext cx="5636839" cy="936104"/>
          </a:xfrm>
        </p:spPr>
        <p:txBody>
          <a:bodyPr anchor="t"/>
          <a:lstStyle>
            <a:lvl1pPr algn="r">
              <a:defRPr sz="2800" b="0" cap="all" baseline="0">
                <a:solidFill>
                  <a:schemeClr val="bg1"/>
                </a:solidFill>
                <a:latin typeface="Myriad Pro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801170" y="5747073"/>
            <a:ext cx="3659262" cy="684113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rgbClr val="89AD47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1563457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22800" y="228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0023 C -0.06198 -0.06157 -0.29548 -0.29213 -0.37326 -0.36921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zaokrąglony 4">
            <a:extLst>
              <a:ext uri="{FF2B5EF4-FFF2-40B4-BE49-F238E27FC236}">
                <a16:creationId xmlns:a16="http://schemas.microsoft.com/office/drawing/2014/main" id="{5B7946D6-5CEF-480E-9BA6-590AFA52E3FA}"/>
              </a:ext>
            </a:extLst>
          </p:cNvPr>
          <p:cNvSpPr/>
          <p:nvPr/>
        </p:nvSpPr>
        <p:spPr>
          <a:xfrm>
            <a:off x="-684213" y="2349500"/>
            <a:ext cx="2376488" cy="2735263"/>
          </a:xfrm>
          <a:prstGeom prst="roundRect">
            <a:avLst>
              <a:gd name="adj" fmla="val 11795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pic>
        <p:nvPicPr>
          <p:cNvPr id="5" name="Picture 13" descr="bullet3">
            <a:extLst>
              <a:ext uri="{FF2B5EF4-FFF2-40B4-BE49-F238E27FC236}">
                <a16:creationId xmlns:a16="http://schemas.microsoft.com/office/drawing/2014/main" id="{C34FE84D-4F9A-43E6-BC61-C2B4864656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logo_clear">
            <a:extLst>
              <a:ext uri="{FF2B5EF4-FFF2-40B4-BE49-F238E27FC236}">
                <a16:creationId xmlns:a16="http://schemas.microsoft.com/office/drawing/2014/main" id="{16FECE1A-65BC-477F-BE8E-7D5427D273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rostokąt zaokrąglony 7">
            <a:extLst>
              <a:ext uri="{FF2B5EF4-FFF2-40B4-BE49-F238E27FC236}">
                <a16:creationId xmlns:a16="http://schemas.microsoft.com/office/drawing/2014/main" id="{333FC704-4AEE-49DD-8221-4E75D37DA1EE}"/>
              </a:ext>
            </a:extLst>
          </p:cNvPr>
          <p:cNvSpPr/>
          <p:nvPr/>
        </p:nvSpPr>
        <p:spPr>
          <a:xfrm>
            <a:off x="611188" y="1484313"/>
            <a:ext cx="7993062" cy="4608512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89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9" name="Symbol zastępczy tabeli 8"/>
          <p:cNvSpPr>
            <a:spLocks noGrp="1"/>
          </p:cNvSpPr>
          <p:nvPr>
            <p:ph type="tbl" sz="quarter" idx="13"/>
          </p:nvPr>
        </p:nvSpPr>
        <p:spPr>
          <a:xfrm>
            <a:off x="755390" y="1664692"/>
            <a:ext cx="7705042" cy="4248696"/>
          </a:xfrm>
          <a:noFill/>
          <a:ln cap="rnd">
            <a:noFill/>
          </a:ln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C069D906-30D8-4DD9-AAE5-81FBDB5303BF}"/>
              </a:ext>
            </a:extLst>
          </p:cNvPr>
          <p:cNvSpPr>
            <a:spLocks noGrp="1" noChangeArrowheads="1"/>
          </p:cNvSpPr>
          <p:nvPr>
            <p:ph type="dt" sz="half" idx="14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8A4B8BF5-0075-43C0-8548-E80F3D7B52AC}"/>
              </a:ext>
            </a:extLst>
          </p:cNvPr>
          <p:cNvSpPr>
            <a:spLocks noGrp="1" noChangeArrowheads="1"/>
          </p:cNvSpPr>
          <p:nvPr>
            <p:ph type="ftr" sz="quarter" idx="15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BAE7FA6F-D9DF-4144-A472-7F34CF795840}"/>
              </a:ext>
            </a:extLst>
          </p:cNvPr>
          <p:cNvSpPr>
            <a:spLocks noGrp="1" noChangeArrowheads="1"/>
          </p:cNvSpPr>
          <p:nvPr>
            <p:ph type="sldNum" sz="quarter" idx="16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2BB24542-83BC-4534-82F2-D2C311CEADB0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03848596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ela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zaokrąglony 4">
            <a:extLst>
              <a:ext uri="{FF2B5EF4-FFF2-40B4-BE49-F238E27FC236}">
                <a16:creationId xmlns:a16="http://schemas.microsoft.com/office/drawing/2014/main" id="{B66A384E-D001-4F62-A828-006CA06E7804}"/>
              </a:ext>
            </a:extLst>
          </p:cNvPr>
          <p:cNvSpPr/>
          <p:nvPr/>
        </p:nvSpPr>
        <p:spPr>
          <a:xfrm>
            <a:off x="-684213" y="2349500"/>
            <a:ext cx="2376488" cy="2735263"/>
          </a:xfrm>
          <a:prstGeom prst="roundRect">
            <a:avLst>
              <a:gd name="adj" fmla="val 11795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pic>
        <p:nvPicPr>
          <p:cNvPr id="5" name="Picture 13" descr="bullet3">
            <a:extLst>
              <a:ext uri="{FF2B5EF4-FFF2-40B4-BE49-F238E27FC236}">
                <a16:creationId xmlns:a16="http://schemas.microsoft.com/office/drawing/2014/main" id="{23FF4E61-FEC6-43E0-AEFE-6CE81D7D73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logo_clear">
            <a:extLst>
              <a:ext uri="{FF2B5EF4-FFF2-40B4-BE49-F238E27FC236}">
                <a16:creationId xmlns:a16="http://schemas.microsoft.com/office/drawing/2014/main" id="{6F324741-375F-46A5-9D90-328D4D4827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rostokąt zaokrąglony 7">
            <a:extLst>
              <a:ext uri="{FF2B5EF4-FFF2-40B4-BE49-F238E27FC236}">
                <a16:creationId xmlns:a16="http://schemas.microsoft.com/office/drawing/2014/main" id="{A5B12962-8B5F-4618-AC70-F579431964AC}"/>
              </a:ext>
            </a:extLst>
          </p:cNvPr>
          <p:cNvSpPr/>
          <p:nvPr/>
        </p:nvSpPr>
        <p:spPr>
          <a:xfrm>
            <a:off x="611188" y="1484313"/>
            <a:ext cx="7993062" cy="4608512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0089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9" name="Symbol zastępczy tabeli 8"/>
          <p:cNvSpPr>
            <a:spLocks noGrp="1"/>
          </p:cNvSpPr>
          <p:nvPr>
            <p:ph type="tbl" sz="quarter" idx="13"/>
          </p:nvPr>
        </p:nvSpPr>
        <p:spPr>
          <a:xfrm>
            <a:off x="755390" y="1664692"/>
            <a:ext cx="7705042" cy="4248696"/>
          </a:xfrm>
          <a:noFill/>
          <a:ln cap="rnd">
            <a:noFill/>
          </a:ln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7F1E5A5E-CF15-4CED-808B-9D611A4679F4}"/>
              </a:ext>
            </a:extLst>
          </p:cNvPr>
          <p:cNvSpPr>
            <a:spLocks noGrp="1" noChangeArrowheads="1"/>
          </p:cNvSpPr>
          <p:nvPr>
            <p:ph type="dt" sz="half" idx="14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1ACCD29E-EE27-4362-893F-33797EE974ED}"/>
              </a:ext>
            </a:extLst>
          </p:cNvPr>
          <p:cNvSpPr>
            <a:spLocks noGrp="1" noChangeArrowheads="1"/>
          </p:cNvSpPr>
          <p:nvPr>
            <p:ph type="ftr" sz="quarter" idx="15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15CCE948-C2A3-4455-9317-AE677B546819}"/>
              </a:ext>
            </a:extLst>
          </p:cNvPr>
          <p:cNvSpPr>
            <a:spLocks noGrp="1" noChangeArrowheads="1"/>
          </p:cNvSpPr>
          <p:nvPr>
            <p:ph type="sldNum" sz="quarter" idx="16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95BA430C-0131-4ABA-9C56-553EE4D86FA2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061296204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ykres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zaokrąglony 4">
            <a:extLst>
              <a:ext uri="{FF2B5EF4-FFF2-40B4-BE49-F238E27FC236}">
                <a16:creationId xmlns:a16="http://schemas.microsoft.com/office/drawing/2014/main" id="{B1A4D83A-0658-4285-A1DD-0637BC7B3EDB}"/>
              </a:ext>
            </a:extLst>
          </p:cNvPr>
          <p:cNvSpPr/>
          <p:nvPr/>
        </p:nvSpPr>
        <p:spPr>
          <a:xfrm>
            <a:off x="-684213" y="2278063"/>
            <a:ext cx="2376488" cy="2735262"/>
          </a:xfrm>
          <a:prstGeom prst="roundRect">
            <a:avLst>
              <a:gd name="adj" fmla="val 11795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pic>
        <p:nvPicPr>
          <p:cNvPr id="6" name="Picture 13" descr="bullet3">
            <a:extLst>
              <a:ext uri="{FF2B5EF4-FFF2-40B4-BE49-F238E27FC236}">
                <a16:creationId xmlns:a16="http://schemas.microsoft.com/office/drawing/2014/main" id="{312FFAD1-2B7D-412B-82FB-1F2169E2FA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logo_clear">
            <a:extLst>
              <a:ext uri="{FF2B5EF4-FFF2-40B4-BE49-F238E27FC236}">
                <a16:creationId xmlns:a16="http://schemas.microsoft.com/office/drawing/2014/main" id="{E1DE3B4F-DC10-4765-9D7E-F96EF834CF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Prostokąt zaokrąglony 7">
            <a:extLst>
              <a:ext uri="{FF2B5EF4-FFF2-40B4-BE49-F238E27FC236}">
                <a16:creationId xmlns:a16="http://schemas.microsoft.com/office/drawing/2014/main" id="{C78BA076-963D-4193-9D50-A0B1CB37C060}"/>
              </a:ext>
            </a:extLst>
          </p:cNvPr>
          <p:cNvSpPr/>
          <p:nvPr/>
        </p:nvSpPr>
        <p:spPr>
          <a:xfrm>
            <a:off x="611188" y="1412875"/>
            <a:ext cx="7993062" cy="4608513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89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sp>
        <p:nvSpPr>
          <p:cNvPr id="9" name="Prostokąt zaokrąglony 8">
            <a:extLst>
              <a:ext uri="{FF2B5EF4-FFF2-40B4-BE49-F238E27FC236}">
                <a16:creationId xmlns:a16="http://schemas.microsoft.com/office/drawing/2014/main" id="{171D286C-B294-4D37-9430-CF3BA9B2EC71}"/>
              </a:ext>
            </a:extLst>
          </p:cNvPr>
          <p:cNvSpPr/>
          <p:nvPr/>
        </p:nvSpPr>
        <p:spPr>
          <a:xfrm>
            <a:off x="4067175" y="4725988"/>
            <a:ext cx="5329238" cy="1511300"/>
          </a:xfrm>
          <a:prstGeom prst="roundRect">
            <a:avLst>
              <a:gd name="adj" fmla="val 12986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14" name="Symbol zastępczy wykresu 13"/>
          <p:cNvSpPr>
            <a:spLocks noGrp="1"/>
          </p:cNvSpPr>
          <p:nvPr>
            <p:ph type="chart" sz="quarter" idx="18"/>
          </p:nvPr>
        </p:nvSpPr>
        <p:spPr>
          <a:xfrm>
            <a:off x="971550" y="1557339"/>
            <a:ext cx="7416874" cy="3383830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12" name="Symbol zastępczy zawartości 3"/>
          <p:cNvSpPr>
            <a:spLocks noGrp="1"/>
          </p:cNvSpPr>
          <p:nvPr>
            <p:ph sz="half" idx="17"/>
          </p:nvPr>
        </p:nvSpPr>
        <p:spPr>
          <a:xfrm>
            <a:off x="4283968" y="4869631"/>
            <a:ext cx="4680520" cy="1269132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  <a:latin typeface="Myriad Pro" pitchFamily="34" charset="0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6BDF36EB-1A29-4AAC-928B-F0D561EB4353}"/>
              </a:ext>
            </a:extLst>
          </p:cNvPr>
          <p:cNvSpPr>
            <a:spLocks noGrp="1" noChangeArrowheads="1"/>
          </p:cNvSpPr>
          <p:nvPr>
            <p:ph type="dt" sz="half" idx="19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5141397A-F0BC-440D-831F-97DF2B916AD5}"/>
              </a:ext>
            </a:extLst>
          </p:cNvPr>
          <p:cNvSpPr>
            <a:spLocks noGrp="1" noChangeArrowheads="1"/>
          </p:cNvSpPr>
          <p:nvPr>
            <p:ph type="ftr" sz="quarter" idx="2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91CF2219-ADA0-4284-9F5D-0357D485FD54}"/>
              </a:ext>
            </a:extLst>
          </p:cNvPr>
          <p:cNvSpPr>
            <a:spLocks noGrp="1" noChangeArrowheads="1"/>
          </p:cNvSpPr>
          <p:nvPr>
            <p:ph type="sldNum" sz="quarter" idx="2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61B03836-6119-4247-9CF4-5C447D721A86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279993027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ykres_0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zaokrąglony 4">
            <a:extLst>
              <a:ext uri="{FF2B5EF4-FFF2-40B4-BE49-F238E27FC236}">
                <a16:creationId xmlns:a16="http://schemas.microsoft.com/office/drawing/2014/main" id="{F44343D0-4F76-40AB-939F-779F4C6EE3F4}"/>
              </a:ext>
            </a:extLst>
          </p:cNvPr>
          <p:cNvSpPr/>
          <p:nvPr/>
        </p:nvSpPr>
        <p:spPr>
          <a:xfrm>
            <a:off x="-684213" y="2278063"/>
            <a:ext cx="2376488" cy="2735262"/>
          </a:xfrm>
          <a:prstGeom prst="roundRect">
            <a:avLst>
              <a:gd name="adj" fmla="val 11795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/>
          </a:p>
        </p:txBody>
      </p:sp>
      <p:pic>
        <p:nvPicPr>
          <p:cNvPr id="6" name="Picture 13" descr="bullet3">
            <a:extLst>
              <a:ext uri="{FF2B5EF4-FFF2-40B4-BE49-F238E27FC236}">
                <a16:creationId xmlns:a16="http://schemas.microsoft.com/office/drawing/2014/main" id="{D2671D36-1AAF-439B-A927-E963448D8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logo_clear">
            <a:extLst>
              <a:ext uri="{FF2B5EF4-FFF2-40B4-BE49-F238E27FC236}">
                <a16:creationId xmlns:a16="http://schemas.microsoft.com/office/drawing/2014/main" id="{105CD1AD-F97A-4698-9807-9980850AE5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Prostokąt zaokrąglony 7">
            <a:extLst>
              <a:ext uri="{FF2B5EF4-FFF2-40B4-BE49-F238E27FC236}">
                <a16:creationId xmlns:a16="http://schemas.microsoft.com/office/drawing/2014/main" id="{6AE1EF8A-EC0E-4AC0-AD93-D14F4CF97702}"/>
              </a:ext>
            </a:extLst>
          </p:cNvPr>
          <p:cNvSpPr/>
          <p:nvPr/>
        </p:nvSpPr>
        <p:spPr>
          <a:xfrm>
            <a:off x="611188" y="1412875"/>
            <a:ext cx="7993062" cy="4608513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0089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sp>
        <p:nvSpPr>
          <p:cNvPr id="9" name="Prostokąt zaokrąglony 8">
            <a:extLst>
              <a:ext uri="{FF2B5EF4-FFF2-40B4-BE49-F238E27FC236}">
                <a16:creationId xmlns:a16="http://schemas.microsoft.com/office/drawing/2014/main" id="{C4268C89-9EF3-4A0D-8066-802ADE1F2CE6}"/>
              </a:ext>
            </a:extLst>
          </p:cNvPr>
          <p:cNvSpPr/>
          <p:nvPr/>
        </p:nvSpPr>
        <p:spPr>
          <a:xfrm>
            <a:off x="4067175" y="4725988"/>
            <a:ext cx="5329238" cy="1511300"/>
          </a:xfrm>
          <a:prstGeom prst="roundRect">
            <a:avLst>
              <a:gd name="adj" fmla="val 12986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14" name="Symbol zastępczy wykresu 13"/>
          <p:cNvSpPr>
            <a:spLocks noGrp="1"/>
          </p:cNvSpPr>
          <p:nvPr>
            <p:ph type="chart" sz="quarter" idx="18"/>
          </p:nvPr>
        </p:nvSpPr>
        <p:spPr>
          <a:xfrm>
            <a:off x="971550" y="1557339"/>
            <a:ext cx="7416874" cy="3383830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12" name="Symbol zastępczy zawartości 3"/>
          <p:cNvSpPr>
            <a:spLocks noGrp="1"/>
          </p:cNvSpPr>
          <p:nvPr>
            <p:ph sz="half" idx="17"/>
          </p:nvPr>
        </p:nvSpPr>
        <p:spPr>
          <a:xfrm>
            <a:off x="4283968" y="4869631"/>
            <a:ext cx="4680520" cy="1269132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  <a:latin typeface="Myriad Pro" pitchFamily="34" charset="0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4AB62F21-EE3E-4631-B53C-38652903A2EC}"/>
              </a:ext>
            </a:extLst>
          </p:cNvPr>
          <p:cNvSpPr>
            <a:spLocks noGrp="1" noChangeArrowheads="1"/>
          </p:cNvSpPr>
          <p:nvPr>
            <p:ph type="dt" sz="half" idx="19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E587E943-360A-48C0-868B-BD5D2F7A8003}"/>
              </a:ext>
            </a:extLst>
          </p:cNvPr>
          <p:cNvSpPr>
            <a:spLocks noGrp="1" noChangeArrowheads="1"/>
          </p:cNvSpPr>
          <p:nvPr>
            <p:ph type="ftr" sz="quarter" idx="2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E7CE7D1F-B724-4263-AFF1-9A44FC4B10D0}"/>
              </a:ext>
            </a:extLst>
          </p:cNvPr>
          <p:cNvSpPr>
            <a:spLocks noGrp="1" noChangeArrowheads="1"/>
          </p:cNvSpPr>
          <p:nvPr>
            <p:ph type="sldNum" sz="quarter" idx="2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04D8C8F2-47A9-49B7-BCF2-4B37658AFDE0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973979217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ykres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18">
            <a:extLst>
              <a:ext uri="{FF2B5EF4-FFF2-40B4-BE49-F238E27FC236}">
                <a16:creationId xmlns:a16="http://schemas.microsoft.com/office/drawing/2014/main" id="{167E9948-88EB-451C-AA98-F69E966C51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52413" y="1516063"/>
            <a:ext cx="2376488" cy="4694237"/>
          </a:xfrm>
          <a:prstGeom prst="roundRect">
            <a:avLst>
              <a:gd name="adj" fmla="val 8579"/>
            </a:avLst>
          </a:prstGeom>
          <a:solidFill>
            <a:srgbClr val="89AD47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pl-PL" dirty="0">
              <a:latin typeface="Myriad Pro" pitchFamily="34" charset="0"/>
            </a:endParaRPr>
          </a:p>
        </p:txBody>
      </p:sp>
      <p:pic>
        <p:nvPicPr>
          <p:cNvPr id="8" name="Picture 13" descr="bullet3">
            <a:extLst>
              <a:ext uri="{FF2B5EF4-FFF2-40B4-BE49-F238E27FC236}">
                <a16:creationId xmlns:a16="http://schemas.microsoft.com/office/drawing/2014/main" id="{772B071E-5240-4EB6-8324-5AB401CBA4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logo_clear">
            <a:extLst>
              <a:ext uri="{FF2B5EF4-FFF2-40B4-BE49-F238E27FC236}">
                <a16:creationId xmlns:a16="http://schemas.microsoft.com/office/drawing/2014/main" id="{A52339B4-03EC-4CB6-A4A6-EDFA23BE7A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Prostokąt zaokrąglony 7">
            <a:extLst>
              <a:ext uri="{FF2B5EF4-FFF2-40B4-BE49-F238E27FC236}">
                <a16:creationId xmlns:a16="http://schemas.microsoft.com/office/drawing/2014/main" id="{3845556C-8F3D-4A32-9DD8-81DE5B5E1176}"/>
              </a:ext>
            </a:extLst>
          </p:cNvPr>
          <p:cNvSpPr/>
          <p:nvPr/>
        </p:nvSpPr>
        <p:spPr>
          <a:xfrm>
            <a:off x="395288" y="1773238"/>
            <a:ext cx="5329237" cy="4176712"/>
          </a:xfrm>
          <a:prstGeom prst="roundRect">
            <a:avLst>
              <a:gd name="adj" fmla="val 6361"/>
            </a:avLst>
          </a:prstGeom>
          <a:solidFill>
            <a:schemeClr val="bg1"/>
          </a:solidFill>
          <a:ln>
            <a:solidFill>
              <a:srgbClr val="0089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868290" y="2608312"/>
            <a:ext cx="2958334" cy="820688"/>
          </a:xfrm>
        </p:spPr>
        <p:txBody>
          <a:bodyPr/>
          <a:lstStyle>
            <a:lvl1pPr marL="0" indent="0">
              <a:buNone/>
              <a:defRPr sz="2200">
                <a:latin typeface="Myriad Pro" pitchFamily="34" charset="0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1" name="Symbol zastępczy zawartości 3"/>
          <p:cNvSpPr>
            <a:spLocks noGrp="1"/>
          </p:cNvSpPr>
          <p:nvPr>
            <p:ph sz="half" idx="14"/>
          </p:nvPr>
        </p:nvSpPr>
        <p:spPr>
          <a:xfrm>
            <a:off x="5868144" y="3645024"/>
            <a:ext cx="2952328" cy="2304256"/>
          </a:xfrm>
        </p:spPr>
        <p:txBody>
          <a:bodyPr/>
          <a:lstStyle>
            <a:lvl1pPr marL="0" indent="0">
              <a:buNone/>
              <a:defRPr sz="1800">
                <a:solidFill>
                  <a:srgbClr val="58595B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6" name="Symbol zastępczy wykresu 5"/>
          <p:cNvSpPr>
            <a:spLocks noGrp="1"/>
          </p:cNvSpPr>
          <p:nvPr>
            <p:ph type="chart" sz="quarter" idx="18"/>
          </p:nvPr>
        </p:nvSpPr>
        <p:spPr>
          <a:xfrm>
            <a:off x="571624" y="1844824"/>
            <a:ext cx="5080496" cy="4031328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1C2966B2-8A86-4AFE-9ED4-01C57983DA60}"/>
              </a:ext>
            </a:extLst>
          </p:cNvPr>
          <p:cNvSpPr>
            <a:spLocks noGrp="1" noChangeArrowheads="1"/>
          </p:cNvSpPr>
          <p:nvPr>
            <p:ph type="dt" sz="half" idx="19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C2279338-A197-4949-ADE0-78EB28F7E84C}"/>
              </a:ext>
            </a:extLst>
          </p:cNvPr>
          <p:cNvSpPr>
            <a:spLocks noGrp="1" noChangeArrowheads="1"/>
          </p:cNvSpPr>
          <p:nvPr>
            <p:ph type="ftr" sz="quarter" idx="2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43A9DA27-AAF4-49BE-A1EB-962C8DE70734}"/>
              </a:ext>
            </a:extLst>
          </p:cNvPr>
          <p:cNvSpPr>
            <a:spLocks noGrp="1" noChangeArrowheads="1"/>
          </p:cNvSpPr>
          <p:nvPr>
            <p:ph type="sldNum" sz="quarter" idx="2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DEEEA6AB-B91C-4236-8F48-92B3F3E84BB6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267876868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ykres_0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18">
            <a:extLst>
              <a:ext uri="{FF2B5EF4-FFF2-40B4-BE49-F238E27FC236}">
                <a16:creationId xmlns:a16="http://schemas.microsoft.com/office/drawing/2014/main" id="{9A51ED51-974D-4B9E-AAF0-D85F7CC32E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52413" y="1516063"/>
            <a:ext cx="2376488" cy="4694237"/>
          </a:xfrm>
          <a:prstGeom prst="roundRect">
            <a:avLst>
              <a:gd name="adj" fmla="val 8579"/>
            </a:avLst>
          </a:prstGeom>
          <a:solidFill>
            <a:srgbClr val="0089BA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pl-PL" dirty="0">
              <a:latin typeface="Myriad Pro" pitchFamily="34" charset="0"/>
            </a:endParaRPr>
          </a:p>
        </p:txBody>
      </p:sp>
      <p:pic>
        <p:nvPicPr>
          <p:cNvPr id="8" name="Picture 13" descr="bullet3">
            <a:extLst>
              <a:ext uri="{FF2B5EF4-FFF2-40B4-BE49-F238E27FC236}">
                <a16:creationId xmlns:a16="http://schemas.microsoft.com/office/drawing/2014/main" id="{DB476C2E-3B53-48D4-A386-E5F2DE5F0E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logo_clear">
            <a:extLst>
              <a:ext uri="{FF2B5EF4-FFF2-40B4-BE49-F238E27FC236}">
                <a16:creationId xmlns:a16="http://schemas.microsoft.com/office/drawing/2014/main" id="{947927C7-AA15-41EE-B947-7D8EEAA1AB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Prostokąt zaokrąglony 7">
            <a:extLst>
              <a:ext uri="{FF2B5EF4-FFF2-40B4-BE49-F238E27FC236}">
                <a16:creationId xmlns:a16="http://schemas.microsoft.com/office/drawing/2014/main" id="{E01B09B0-8773-4B19-AD48-9418C587353E}"/>
              </a:ext>
            </a:extLst>
          </p:cNvPr>
          <p:cNvSpPr/>
          <p:nvPr/>
        </p:nvSpPr>
        <p:spPr>
          <a:xfrm>
            <a:off x="395288" y="1773238"/>
            <a:ext cx="5329237" cy="4176712"/>
          </a:xfrm>
          <a:prstGeom prst="roundRect">
            <a:avLst>
              <a:gd name="adj" fmla="val 6361"/>
            </a:avLst>
          </a:prstGeom>
          <a:solidFill>
            <a:schemeClr val="bg1"/>
          </a:solidFill>
          <a:ln>
            <a:solidFill>
              <a:srgbClr val="89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868290" y="2608312"/>
            <a:ext cx="2958334" cy="820688"/>
          </a:xfrm>
        </p:spPr>
        <p:txBody>
          <a:bodyPr/>
          <a:lstStyle>
            <a:lvl1pPr marL="0" indent="0">
              <a:buNone/>
              <a:defRPr sz="2200">
                <a:latin typeface="Myriad Pro" pitchFamily="34" charset="0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1" name="Symbol zastępczy zawartości 3"/>
          <p:cNvSpPr>
            <a:spLocks noGrp="1"/>
          </p:cNvSpPr>
          <p:nvPr>
            <p:ph sz="half" idx="14"/>
          </p:nvPr>
        </p:nvSpPr>
        <p:spPr>
          <a:xfrm>
            <a:off x="5868144" y="3645024"/>
            <a:ext cx="2952328" cy="2304256"/>
          </a:xfrm>
        </p:spPr>
        <p:txBody>
          <a:bodyPr/>
          <a:lstStyle>
            <a:lvl1pPr marL="0" indent="0">
              <a:buNone/>
              <a:defRPr sz="1800">
                <a:solidFill>
                  <a:srgbClr val="58595B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6" name="Symbol zastępczy wykresu 5"/>
          <p:cNvSpPr>
            <a:spLocks noGrp="1"/>
          </p:cNvSpPr>
          <p:nvPr>
            <p:ph type="chart" sz="quarter" idx="18"/>
          </p:nvPr>
        </p:nvSpPr>
        <p:spPr>
          <a:xfrm>
            <a:off x="571624" y="1844824"/>
            <a:ext cx="5080496" cy="4031328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451A1AFF-CD85-40A1-B59F-709C151B0F4D}"/>
              </a:ext>
            </a:extLst>
          </p:cNvPr>
          <p:cNvSpPr>
            <a:spLocks noGrp="1" noChangeArrowheads="1"/>
          </p:cNvSpPr>
          <p:nvPr>
            <p:ph type="dt" sz="half" idx="19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69B4A4D2-0965-4E5E-B004-389AF60370B8}"/>
              </a:ext>
            </a:extLst>
          </p:cNvPr>
          <p:cNvSpPr>
            <a:spLocks noGrp="1" noChangeArrowheads="1"/>
          </p:cNvSpPr>
          <p:nvPr>
            <p:ph type="ftr" sz="quarter" idx="2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A5F70C1E-9EE5-4A25-90B6-5570EF4D5DD5}"/>
              </a:ext>
            </a:extLst>
          </p:cNvPr>
          <p:cNvSpPr>
            <a:spLocks noGrp="1" noChangeArrowheads="1"/>
          </p:cNvSpPr>
          <p:nvPr>
            <p:ph type="sldNum" sz="quarter" idx="2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5D530DB3-0E6C-48B5-8E6F-0AA797B0934A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915518815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ykres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zaokrąglony 4">
            <a:extLst>
              <a:ext uri="{FF2B5EF4-FFF2-40B4-BE49-F238E27FC236}">
                <a16:creationId xmlns:a16="http://schemas.microsoft.com/office/drawing/2014/main" id="{502FD369-CFE2-4BAC-8559-F90BC13C15F5}"/>
              </a:ext>
            </a:extLst>
          </p:cNvPr>
          <p:cNvSpPr/>
          <p:nvPr/>
        </p:nvSpPr>
        <p:spPr>
          <a:xfrm>
            <a:off x="-684213" y="2349500"/>
            <a:ext cx="2376488" cy="2735263"/>
          </a:xfrm>
          <a:prstGeom prst="roundRect">
            <a:avLst>
              <a:gd name="adj" fmla="val 11795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/>
          </a:p>
        </p:txBody>
      </p:sp>
      <p:pic>
        <p:nvPicPr>
          <p:cNvPr id="5" name="Picture 13" descr="bullet3">
            <a:extLst>
              <a:ext uri="{FF2B5EF4-FFF2-40B4-BE49-F238E27FC236}">
                <a16:creationId xmlns:a16="http://schemas.microsoft.com/office/drawing/2014/main" id="{623F60E2-3B7C-4735-A891-B7DC65C146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logo_clear">
            <a:extLst>
              <a:ext uri="{FF2B5EF4-FFF2-40B4-BE49-F238E27FC236}">
                <a16:creationId xmlns:a16="http://schemas.microsoft.com/office/drawing/2014/main" id="{7265B4E3-F597-497D-88F6-C699D99FF0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rostokąt zaokrąglony 7">
            <a:extLst>
              <a:ext uri="{FF2B5EF4-FFF2-40B4-BE49-F238E27FC236}">
                <a16:creationId xmlns:a16="http://schemas.microsoft.com/office/drawing/2014/main" id="{D4569CE3-A804-4377-B893-0CABD38BA5A4}"/>
              </a:ext>
            </a:extLst>
          </p:cNvPr>
          <p:cNvSpPr/>
          <p:nvPr/>
        </p:nvSpPr>
        <p:spPr>
          <a:xfrm>
            <a:off x="611188" y="1484313"/>
            <a:ext cx="7993062" cy="4608512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89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12" name="Symbol zastępczy wykresu 11"/>
          <p:cNvSpPr>
            <a:spLocks noGrp="1"/>
          </p:cNvSpPr>
          <p:nvPr>
            <p:ph type="chart" sz="quarter" idx="17"/>
          </p:nvPr>
        </p:nvSpPr>
        <p:spPr>
          <a:xfrm>
            <a:off x="827584" y="1628675"/>
            <a:ext cx="7489825" cy="4392613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14ECDBDE-1094-4002-B13D-62B418F94270}"/>
              </a:ext>
            </a:extLst>
          </p:cNvPr>
          <p:cNvSpPr>
            <a:spLocks noGrp="1" noChangeArrowheads="1"/>
          </p:cNvSpPr>
          <p:nvPr>
            <p:ph type="dt" sz="half" idx="18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D2AF8380-51D3-4876-9486-1081CE3291E5}"/>
              </a:ext>
            </a:extLst>
          </p:cNvPr>
          <p:cNvSpPr>
            <a:spLocks noGrp="1" noChangeArrowheads="1"/>
          </p:cNvSpPr>
          <p:nvPr>
            <p:ph type="ftr" sz="quarter" idx="19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71161A27-7DD8-4606-83A0-6388CBEAA05C}"/>
              </a:ext>
            </a:extLst>
          </p:cNvPr>
          <p:cNvSpPr>
            <a:spLocks noGrp="1" noChangeArrowheads="1"/>
          </p:cNvSpPr>
          <p:nvPr>
            <p:ph type="sldNum" sz="quarter" idx="2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2235CECE-9632-4EAD-A525-B1B17BFADB9D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053815954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ykres_03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zaokrąglony 4">
            <a:extLst>
              <a:ext uri="{FF2B5EF4-FFF2-40B4-BE49-F238E27FC236}">
                <a16:creationId xmlns:a16="http://schemas.microsoft.com/office/drawing/2014/main" id="{3A684554-57EE-4022-B653-C2A89A883E57}"/>
              </a:ext>
            </a:extLst>
          </p:cNvPr>
          <p:cNvSpPr/>
          <p:nvPr/>
        </p:nvSpPr>
        <p:spPr>
          <a:xfrm>
            <a:off x="-684213" y="2349500"/>
            <a:ext cx="2376488" cy="2735263"/>
          </a:xfrm>
          <a:prstGeom prst="roundRect">
            <a:avLst>
              <a:gd name="adj" fmla="val 11795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pic>
        <p:nvPicPr>
          <p:cNvPr id="5" name="Picture 13" descr="bullet3">
            <a:extLst>
              <a:ext uri="{FF2B5EF4-FFF2-40B4-BE49-F238E27FC236}">
                <a16:creationId xmlns:a16="http://schemas.microsoft.com/office/drawing/2014/main" id="{6011ECF1-A87D-4024-B718-DD57DE2DE9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logo_clear">
            <a:extLst>
              <a:ext uri="{FF2B5EF4-FFF2-40B4-BE49-F238E27FC236}">
                <a16:creationId xmlns:a16="http://schemas.microsoft.com/office/drawing/2014/main" id="{E789BF84-F4DB-470C-97E3-7198066AD0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rostokąt zaokrąglony 7">
            <a:extLst>
              <a:ext uri="{FF2B5EF4-FFF2-40B4-BE49-F238E27FC236}">
                <a16:creationId xmlns:a16="http://schemas.microsoft.com/office/drawing/2014/main" id="{6E23EC83-5598-4A3E-82DE-6F7685C5E3DD}"/>
              </a:ext>
            </a:extLst>
          </p:cNvPr>
          <p:cNvSpPr/>
          <p:nvPr/>
        </p:nvSpPr>
        <p:spPr>
          <a:xfrm>
            <a:off x="611188" y="1484313"/>
            <a:ext cx="7993062" cy="4608512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0089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12" name="Symbol zastępczy wykresu 11"/>
          <p:cNvSpPr>
            <a:spLocks noGrp="1"/>
          </p:cNvSpPr>
          <p:nvPr>
            <p:ph type="chart" sz="quarter" idx="17"/>
          </p:nvPr>
        </p:nvSpPr>
        <p:spPr>
          <a:xfrm>
            <a:off x="827584" y="1628675"/>
            <a:ext cx="7489825" cy="4392613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21876CA0-0846-40B4-9D88-EF6A91F2F0B4}"/>
              </a:ext>
            </a:extLst>
          </p:cNvPr>
          <p:cNvSpPr>
            <a:spLocks noGrp="1" noChangeArrowheads="1"/>
          </p:cNvSpPr>
          <p:nvPr>
            <p:ph type="dt" sz="half" idx="18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BB6971D7-965F-419B-88A8-35AD557A1C8F}"/>
              </a:ext>
            </a:extLst>
          </p:cNvPr>
          <p:cNvSpPr>
            <a:spLocks noGrp="1" noChangeArrowheads="1"/>
          </p:cNvSpPr>
          <p:nvPr>
            <p:ph type="ftr" sz="quarter" idx="19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FA8589E8-8583-411C-95A9-AE345C24DC1A}"/>
              </a:ext>
            </a:extLst>
          </p:cNvPr>
          <p:cNvSpPr>
            <a:spLocks noGrp="1" noChangeArrowheads="1"/>
          </p:cNvSpPr>
          <p:nvPr>
            <p:ph type="sldNum" sz="quarter" idx="2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88A421F6-6E17-478D-846D-DE36F363A3F4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660086026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lm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zaokrąglony 4">
            <a:extLst>
              <a:ext uri="{FF2B5EF4-FFF2-40B4-BE49-F238E27FC236}">
                <a16:creationId xmlns:a16="http://schemas.microsoft.com/office/drawing/2014/main" id="{B9E1DDF2-49CB-472D-862C-2777B8C3A05D}"/>
              </a:ext>
            </a:extLst>
          </p:cNvPr>
          <p:cNvSpPr/>
          <p:nvPr/>
        </p:nvSpPr>
        <p:spPr>
          <a:xfrm>
            <a:off x="-541338" y="1773238"/>
            <a:ext cx="2376488" cy="4032250"/>
          </a:xfrm>
          <a:prstGeom prst="roundRect">
            <a:avLst>
              <a:gd name="adj" fmla="val 11795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pic>
        <p:nvPicPr>
          <p:cNvPr id="5" name="Picture 13" descr="bullet3">
            <a:extLst>
              <a:ext uri="{FF2B5EF4-FFF2-40B4-BE49-F238E27FC236}">
                <a16:creationId xmlns:a16="http://schemas.microsoft.com/office/drawing/2014/main" id="{DAD0D7C4-8F9C-4C3B-AA8E-808D99C85E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logo_clear">
            <a:extLst>
              <a:ext uri="{FF2B5EF4-FFF2-40B4-BE49-F238E27FC236}">
                <a16:creationId xmlns:a16="http://schemas.microsoft.com/office/drawing/2014/main" id="{102C8ABE-4475-4300-96BE-E1D4190605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rostokąt zaokrąglony 7">
            <a:extLst>
              <a:ext uri="{FF2B5EF4-FFF2-40B4-BE49-F238E27FC236}">
                <a16:creationId xmlns:a16="http://schemas.microsoft.com/office/drawing/2014/main" id="{3B007B8F-AE20-41C5-8A0A-121B2B7520AD}"/>
              </a:ext>
            </a:extLst>
          </p:cNvPr>
          <p:cNvSpPr/>
          <p:nvPr/>
        </p:nvSpPr>
        <p:spPr>
          <a:xfrm>
            <a:off x="1187450" y="1484313"/>
            <a:ext cx="7056438" cy="4608512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0089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12" name="Symbol zastępczy obiektu multimediów 11"/>
          <p:cNvSpPr>
            <a:spLocks noGrp="1"/>
          </p:cNvSpPr>
          <p:nvPr>
            <p:ph type="media" sz="quarter" idx="14"/>
          </p:nvPr>
        </p:nvSpPr>
        <p:spPr>
          <a:xfrm>
            <a:off x="1527746" y="1557338"/>
            <a:ext cx="6429375" cy="4464050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EBA6F30E-5389-4722-A58D-F96339E815B3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D4989B01-6616-4E5F-9A3E-5A06E257BF0F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FC4241A2-394A-4977-B759-4ADE8DFD9C9C}"/>
              </a:ext>
            </a:extLst>
          </p:cNvPr>
          <p:cNvSpPr>
            <a:spLocks noGrp="1" noChangeArrowheads="1"/>
          </p:cNvSpPr>
          <p:nvPr>
            <p:ph type="sldNum" sz="quarter" idx="17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502331C4-769F-4D23-9246-850A236FE604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47616804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lm_0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zaokrąglony 4">
            <a:extLst>
              <a:ext uri="{FF2B5EF4-FFF2-40B4-BE49-F238E27FC236}">
                <a16:creationId xmlns:a16="http://schemas.microsoft.com/office/drawing/2014/main" id="{0E5BD6AC-0F4C-4EA3-A0E8-D70989B42AD0}"/>
              </a:ext>
            </a:extLst>
          </p:cNvPr>
          <p:cNvSpPr/>
          <p:nvPr/>
        </p:nvSpPr>
        <p:spPr>
          <a:xfrm>
            <a:off x="-541338" y="1773238"/>
            <a:ext cx="2376488" cy="4032250"/>
          </a:xfrm>
          <a:prstGeom prst="roundRect">
            <a:avLst>
              <a:gd name="adj" fmla="val 11795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pic>
        <p:nvPicPr>
          <p:cNvPr id="5" name="Picture 13" descr="bullet3">
            <a:extLst>
              <a:ext uri="{FF2B5EF4-FFF2-40B4-BE49-F238E27FC236}">
                <a16:creationId xmlns:a16="http://schemas.microsoft.com/office/drawing/2014/main" id="{B02EB9BE-D01F-426B-9AC9-01B9A2B2C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logo_clear">
            <a:extLst>
              <a:ext uri="{FF2B5EF4-FFF2-40B4-BE49-F238E27FC236}">
                <a16:creationId xmlns:a16="http://schemas.microsoft.com/office/drawing/2014/main" id="{C1296FA0-FCB2-4729-AA65-643BA2CE6A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rostokąt zaokrąglony 7">
            <a:extLst>
              <a:ext uri="{FF2B5EF4-FFF2-40B4-BE49-F238E27FC236}">
                <a16:creationId xmlns:a16="http://schemas.microsoft.com/office/drawing/2014/main" id="{DA4644A6-A940-4DFD-A97B-A03F27468F35}"/>
              </a:ext>
            </a:extLst>
          </p:cNvPr>
          <p:cNvSpPr/>
          <p:nvPr/>
        </p:nvSpPr>
        <p:spPr>
          <a:xfrm>
            <a:off x="1187450" y="1484313"/>
            <a:ext cx="7056438" cy="4608512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89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12" name="Symbol zastępczy obiektu multimediów 11"/>
          <p:cNvSpPr>
            <a:spLocks noGrp="1"/>
          </p:cNvSpPr>
          <p:nvPr>
            <p:ph type="media" sz="quarter" idx="14"/>
          </p:nvPr>
        </p:nvSpPr>
        <p:spPr>
          <a:xfrm>
            <a:off x="1527746" y="1557338"/>
            <a:ext cx="6429375" cy="4464050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EF03405E-64F8-4557-BAE3-55BD4B09733A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55CF4CC9-3FF4-4BB2-B0D7-F82C819BF3CC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37C92402-FE8F-40C5-9371-51DF274122F5}"/>
              </a:ext>
            </a:extLst>
          </p:cNvPr>
          <p:cNvSpPr>
            <a:spLocks noGrp="1" noChangeArrowheads="1"/>
          </p:cNvSpPr>
          <p:nvPr>
            <p:ph type="sldNum" sz="quarter" idx="17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29989E41-F629-404A-BE6C-2CFD31339E83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080095525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lajd Tytułowy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logo_clear">
            <a:extLst>
              <a:ext uri="{FF2B5EF4-FFF2-40B4-BE49-F238E27FC236}">
                <a16:creationId xmlns:a16="http://schemas.microsoft.com/office/drawing/2014/main" id="{CB6BDB4A-A391-4B99-B8A2-1857AAE94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600" y="1125538"/>
            <a:ext cx="3632200" cy="437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6">
            <a:extLst>
              <a:ext uri="{FF2B5EF4-FFF2-40B4-BE49-F238E27FC236}">
                <a16:creationId xmlns:a16="http://schemas.microsoft.com/office/drawing/2014/main" id="{9ABC7063-C3F5-4A72-9A68-CE5CAD1C7999}"/>
              </a:ext>
            </a:extLst>
          </p:cNvPr>
          <p:cNvSpPr>
            <a:spLocks/>
          </p:cNvSpPr>
          <p:nvPr/>
        </p:nvSpPr>
        <p:spPr bwMode="auto">
          <a:xfrm>
            <a:off x="3284538" y="2503488"/>
            <a:ext cx="1882775" cy="1495425"/>
          </a:xfrm>
          <a:custGeom>
            <a:avLst/>
            <a:gdLst>
              <a:gd name="T0" fmla="*/ 0 w 1186"/>
              <a:gd name="T1" fmla="*/ 2147483646 h 942"/>
              <a:gd name="T2" fmla="*/ 2147483646 w 1186"/>
              <a:gd name="T3" fmla="*/ 2147483646 h 942"/>
              <a:gd name="T4" fmla="*/ 2147483646 w 1186"/>
              <a:gd name="T5" fmla="*/ 2147483646 h 942"/>
              <a:gd name="T6" fmla="*/ 2147483646 w 1186"/>
              <a:gd name="T7" fmla="*/ 2147483646 h 94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86" h="942">
                <a:moveTo>
                  <a:pt x="0" y="249"/>
                </a:moveTo>
                <a:cubicBezTo>
                  <a:pt x="20" y="266"/>
                  <a:pt x="52" y="306"/>
                  <a:pt x="123" y="347"/>
                </a:cubicBezTo>
                <a:cubicBezTo>
                  <a:pt x="421" y="189"/>
                  <a:pt x="403" y="0"/>
                  <a:pt x="589" y="207"/>
                </a:cubicBezTo>
                <a:cubicBezTo>
                  <a:pt x="775" y="414"/>
                  <a:pt x="1062" y="789"/>
                  <a:pt x="1186" y="942"/>
                </a:cubicBezTo>
              </a:path>
            </a:pathLst>
          </a:custGeom>
          <a:noFill/>
          <a:ln w="38100" cmpd="sng">
            <a:solidFill>
              <a:srgbClr val="89AD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219B9024-1763-4101-8BFA-18CB1C83D8B4}"/>
              </a:ext>
            </a:extLst>
          </p:cNvPr>
          <p:cNvSpPr>
            <a:spLocks/>
          </p:cNvSpPr>
          <p:nvPr/>
        </p:nvSpPr>
        <p:spPr bwMode="auto">
          <a:xfrm>
            <a:off x="3348038" y="3117850"/>
            <a:ext cx="2486025" cy="1390650"/>
          </a:xfrm>
          <a:custGeom>
            <a:avLst/>
            <a:gdLst>
              <a:gd name="T0" fmla="*/ 0 w 1566"/>
              <a:gd name="T1" fmla="*/ 2147483646 h 876"/>
              <a:gd name="T2" fmla="*/ 2147483646 w 1566"/>
              <a:gd name="T3" fmla="*/ 2147483646 h 876"/>
              <a:gd name="T4" fmla="*/ 2147483646 w 1566"/>
              <a:gd name="T5" fmla="*/ 2147483646 h 876"/>
              <a:gd name="T6" fmla="*/ 2147483646 w 1566"/>
              <a:gd name="T7" fmla="*/ 0 h 8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66" h="876">
                <a:moveTo>
                  <a:pt x="0" y="876"/>
                </a:moveTo>
                <a:cubicBezTo>
                  <a:pt x="200" y="840"/>
                  <a:pt x="1029" y="771"/>
                  <a:pt x="1204" y="665"/>
                </a:cubicBezTo>
                <a:cubicBezTo>
                  <a:pt x="1379" y="559"/>
                  <a:pt x="984" y="327"/>
                  <a:pt x="1050" y="240"/>
                </a:cubicBezTo>
                <a:cubicBezTo>
                  <a:pt x="1116" y="153"/>
                  <a:pt x="1459" y="50"/>
                  <a:pt x="1566" y="0"/>
                </a:cubicBezTo>
              </a:path>
            </a:pathLst>
          </a:custGeom>
          <a:noFill/>
          <a:ln w="38100" cmpd="sng">
            <a:solidFill>
              <a:srgbClr val="0089B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pic>
        <p:nvPicPr>
          <p:cNvPr id="7" name="Picture 8" descr="logo_clear">
            <a:extLst>
              <a:ext uri="{FF2B5EF4-FFF2-40B4-BE49-F238E27FC236}">
                <a16:creationId xmlns:a16="http://schemas.microsoft.com/office/drawing/2014/main" id="{AAC7E9F7-5E7F-4504-BDA0-03B49DCE01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9">
            <a:extLst>
              <a:ext uri="{FF2B5EF4-FFF2-40B4-BE49-F238E27FC236}">
                <a16:creationId xmlns:a16="http://schemas.microsoft.com/office/drawing/2014/main" id="{E6910FED-CE94-4C8C-8A63-8034BA1267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52613"/>
            <a:ext cx="9144000" cy="3816350"/>
          </a:xfrm>
          <a:prstGeom prst="rect">
            <a:avLst/>
          </a:prstGeom>
          <a:solidFill>
            <a:srgbClr val="89AD47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pl-PL" dirty="0">
              <a:latin typeface="Myriad Pro" pitchFamily="34" charset="0"/>
            </a:endParaRPr>
          </a:p>
        </p:txBody>
      </p:sp>
      <p:pic>
        <p:nvPicPr>
          <p:cNvPr id="9" name="Picture 22" descr="elGraf_01">
            <a:extLst>
              <a:ext uri="{FF2B5EF4-FFF2-40B4-BE49-F238E27FC236}">
                <a16:creationId xmlns:a16="http://schemas.microsoft.com/office/drawing/2014/main" id="{F9E3F5D3-0AE0-4B88-AE6E-071FFCEB57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5453063"/>
            <a:ext cx="143986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43808" y="4660775"/>
            <a:ext cx="5636839" cy="936104"/>
          </a:xfrm>
        </p:spPr>
        <p:txBody>
          <a:bodyPr anchor="t"/>
          <a:lstStyle>
            <a:lvl1pPr algn="r">
              <a:defRPr sz="2800" b="0" cap="all" baseline="0">
                <a:solidFill>
                  <a:schemeClr val="bg1">
                    <a:lumMod val="95000"/>
                  </a:schemeClr>
                </a:solidFill>
                <a:latin typeface="Myriad Pro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801170" y="5747073"/>
            <a:ext cx="3659262" cy="684113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rgbClr val="0089BA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2033375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22800" y="228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0023 C -0.06198 -0.06157 -0.29548 -0.29213 -0.37326 -0.36921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lm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zaokrąglony 4">
            <a:extLst>
              <a:ext uri="{FF2B5EF4-FFF2-40B4-BE49-F238E27FC236}">
                <a16:creationId xmlns:a16="http://schemas.microsoft.com/office/drawing/2014/main" id="{C92E820E-AC54-4FB6-A59B-F107064481D1}"/>
              </a:ext>
            </a:extLst>
          </p:cNvPr>
          <p:cNvSpPr/>
          <p:nvPr/>
        </p:nvSpPr>
        <p:spPr>
          <a:xfrm>
            <a:off x="-541338" y="1773238"/>
            <a:ext cx="2376488" cy="2879725"/>
          </a:xfrm>
          <a:prstGeom prst="roundRect">
            <a:avLst>
              <a:gd name="adj" fmla="val 11795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/>
          </a:p>
        </p:txBody>
      </p:sp>
      <p:pic>
        <p:nvPicPr>
          <p:cNvPr id="6" name="Picture 13" descr="bullet3">
            <a:extLst>
              <a:ext uri="{FF2B5EF4-FFF2-40B4-BE49-F238E27FC236}">
                <a16:creationId xmlns:a16="http://schemas.microsoft.com/office/drawing/2014/main" id="{9A3B6FC9-B423-4577-BDA1-FFD03E213B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logo_clear">
            <a:extLst>
              <a:ext uri="{FF2B5EF4-FFF2-40B4-BE49-F238E27FC236}">
                <a16:creationId xmlns:a16="http://schemas.microsoft.com/office/drawing/2014/main" id="{BEAFEC2B-7C50-4561-93BE-189CE97A31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Prostokąt zaokrąglony 7">
            <a:extLst>
              <a:ext uri="{FF2B5EF4-FFF2-40B4-BE49-F238E27FC236}">
                <a16:creationId xmlns:a16="http://schemas.microsoft.com/office/drawing/2014/main" id="{BCD11068-929B-4A50-9C59-A65178FA09D6}"/>
              </a:ext>
            </a:extLst>
          </p:cNvPr>
          <p:cNvSpPr/>
          <p:nvPr/>
        </p:nvSpPr>
        <p:spPr>
          <a:xfrm>
            <a:off x="1187450" y="1484313"/>
            <a:ext cx="6192838" cy="3816350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0089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sp>
        <p:nvSpPr>
          <p:cNvPr id="9" name="Prostokąt zaokrąglony 8">
            <a:extLst>
              <a:ext uri="{FF2B5EF4-FFF2-40B4-BE49-F238E27FC236}">
                <a16:creationId xmlns:a16="http://schemas.microsoft.com/office/drawing/2014/main" id="{7493F9EC-097A-429B-A81A-7AC56BAC68C7}"/>
              </a:ext>
            </a:extLst>
          </p:cNvPr>
          <p:cNvSpPr/>
          <p:nvPr/>
        </p:nvSpPr>
        <p:spPr>
          <a:xfrm>
            <a:off x="3924300" y="4941888"/>
            <a:ext cx="5472113" cy="1366837"/>
          </a:xfrm>
          <a:prstGeom prst="roundRect">
            <a:avLst>
              <a:gd name="adj" fmla="val 11759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12" name="Symbol zastępczy obiektu multimediów 11"/>
          <p:cNvSpPr>
            <a:spLocks noGrp="1"/>
          </p:cNvSpPr>
          <p:nvPr>
            <p:ph type="media" sz="quarter" idx="14"/>
          </p:nvPr>
        </p:nvSpPr>
        <p:spPr>
          <a:xfrm>
            <a:off x="1527747" y="1557338"/>
            <a:ext cx="5492525" cy="3383831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13" name="Symbol zastępczy zawartości 3"/>
          <p:cNvSpPr>
            <a:spLocks noGrp="1"/>
          </p:cNvSpPr>
          <p:nvPr>
            <p:ph sz="half" idx="18"/>
          </p:nvPr>
        </p:nvSpPr>
        <p:spPr>
          <a:xfrm>
            <a:off x="4067944" y="5013176"/>
            <a:ext cx="4896544" cy="1197124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  <a:latin typeface="Myriad Pro" pitchFamily="34" charset="0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ABD65F1E-2C22-4FD6-BD68-96DDBD5B571E}"/>
              </a:ext>
            </a:extLst>
          </p:cNvPr>
          <p:cNvSpPr>
            <a:spLocks noGrp="1" noChangeArrowheads="1"/>
          </p:cNvSpPr>
          <p:nvPr>
            <p:ph type="dt" sz="half" idx="19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778D9566-9F9C-4811-A6B6-FFEF07979C85}"/>
              </a:ext>
            </a:extLst>
          </p:cNvPr>
          <p:cNvSpPr>
            <a:spLocks noGrp="1" noChangeArrowheads="1"/>
          </p:cNvSpPr>
          <p:nvPr>
            <p:ph type="ftr" sz="quarter" idx="2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6D61A6A1-2675-40D3-BB52-97A3CD55F6B5}"/>
              </a:ext>
            </a:extLst>
          </p:cNvPr>
          <p:cNvSpPr>
            <a:spLocks noGrp="1" noChangeArrowheads="1"/>
          </p:cNvSpPr>
          <p:nvPr>
            <p:ph type="sldNum" sz="quarter" idx="2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28299DCE-F3FF-4DA5-9BC4-29F175E8343E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017941940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lm_0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zaokrąglony 4">
            <a:extLst>
              <a:ext uri="{FF2B5EF4-FFF2-40B4-BE49-F238E27FC236}">
                <a16:creationId xmlns:a16="http://schemas.microsoft.com/office/drawing/2014/main" id="{67DA8747-5F0C-4CD0-90FB-B59D7DE34107}"/>
              </a:ext>
            </a:extLst>
          </p:cNvPr>
          <p:cNvSpPr/>
          <p:nvPr/>
        </p:nvSpPr>
        <p:spPr>
          <a:xfrm>
            <a:off x="-541338" y="1773238"/>
            <a:ext cx="2376488" cy="2879725"/>
          </a:xfrm>
          <a:prstGeom prst="roundRect">
            <a:avLst>
              <a:gd name="adj" fmla="val 11795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pic>
        <p:nvPicPr>
          <p:cNvPr id="6" name="Picture 13" descr="bullet3">
            <a:extLst>
              <a:ext uri="{FF2B5EF4-FFF2-40B4-BE49-F238E27FC236}">
                <a16:creationId xmlns:a16="http://schemas.microsoft.com/office/drawing/2014/main" id="{A2588CE8-3159-49FB-95B9-85B98B0F3D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logo_clear">
            <a:extLst>
              <a:ext uri="{FF2B5EF4-FFF2-40B4-BE49-F238E27FC236}">
                <a16:creationId xmlns:a16="http://schemas.microsoft.com/office/drawing/2014/main" id="{121318E5-33A1-4380-9B3B-4CF82B4E5A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Prostokąt zaokrąglony 7">
            <a:extLst>
              <a:ext uri="{FF2B5EF4-FFF2-40B4-BE49-F238E27FC236}">
                <a16:creationId xmlns:a16="http://schemas.microsoft.com/office/drawing/2014/main" id="{066F2728-8CCD-4606-A25A-11B371634F02}"/>
              </a:ext>
            </a:extLst>
          </p:cNvPr>
          <p:cNvSpPr/>
          <p:nvPr/>
        </p:nvSpPr>
        <p:spPr>
          <a:xfrm>
            <a:off x="1187450" y="1484313"/>
            <a:ext cx="6192838" cy="3816350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89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sp>
        <p:nvSpPr>
          <p:cNvPr id="9" name="Prostokąt zaokrąglony 8">
            <a:extLst>
              <a:ext uri="{FF2B5EF4-FFF2-40B4-BE49-F238E27FC236}">
                <a16:creationId xmlns:a16="http://schemas.microsoft.com/office/drawing/2014/main" id="{904B4ABD-A556-42F6-A32C-8A92CC0EFC80}"/>
              </a:ext>
            </a:extLst>
          </p:cNvPr>
          <p:cNvSpPr/>
          <p:nvPr/>
        </p:nvSpPr>
        <p:spPr>
          <a:xfrm>
            <a:off x="3924300" y="4941888"/>
            <a:ext cx="5472113" cy="1366837"/>
          </a:xfrm>
          <a:prstGeom prst="roundRect">
            <a:avLst>
              <a:gd name="adj" fmla="val 11759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12" name="Symbol zastępczy obiektu multimediów 11"/>
          <p:cNvSpPr>
            <a:spLocks noGrp="1"/>
          </p:cNvSpPr>
          <p:nvPr>
            <p:ph type="media" sz="quarter" idx="14"/>
          </p:nvPr>
        </p:nvSpPr>
        <p:spPr>
          <a:xfrm>
            <a:off x="1527747" y="1557338"/>
            <a:ext cx="5492525" cy="3383831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13" name="Symbol zastępczy zawartości 3"/>
          <p:cNvSpPr>
            <a:spLocks noGrp="1"/>
          </p:cNvSpPr>
          <p:nvPr>
            <p:ph sz="half" idx="18"/>
          </p:nvPr>
        </p:nvSpPr>
        <p:spPr>
          <a:xfrm>
            <a:off x="4067944" y="5013176"/>
            <a:ext cx="4896544" cy="1197124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  <a:latin typeface="Myriad Pro" pitchFamily="34" charset="0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1FC76474-FE21-401C-99B2-39C088846428}"/>
              </a:ext>
            </a:extLst>
          </p:cNvPr>
          <p:cNvSpPr>
            <a:spLocks noGrp="1" noChangeArrowheads="1"/>
          </p:cNvSpPr>
          <p:nvPr>
            <p:ph type="dt" sz="half" idx="19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45E15F01-BB1F-4C16-889B-A65971065D20}"/>
              </a:ext>
            </a:extLst>
          </p:cNvPr>
          <p:cNvSpPr>
            <a:spLocks noGrp="1" noChangeArrowheads="1"/>
          </p:cNvSpPr>
          <p:nvPr>
            <p:ph type="ftr" sz="quarter" idx="2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F7528D9F-E28F-4E85-B575-6412C7AE0508}"/>
              </a:ext>
            </a:extLst>
          </p:cNvPr>
          <p:cNvSpPr>
            <a:spLocks noGrp="1" noChangeArrowheads="1"/>
          </p:cNvSpPr>
          <p:nvPr>
            <p:ph type="sldNum" sz="quarter" idx="2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00576FA5-EA98-4DB3-9059-7342FAAEB6CE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522033072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rozdziału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zaokrąglony 4">
            <a:extLst>
              <a:ext uri="{FF2B5EF4-FFF2-40B4-BE49-F238E27FC236}">
                <a16:creationId xmlns:a16="http://schemas.microsoft.com/office/drawing/2014/main" id="{CA4C5050-D476-4ED0-8BBF-7E2A8880B3A3}"/>
              </a:ext>
            </a:extLst>
          </p:cNvPr>
          <p:cNvSpPr/>
          <p:nvPr/>
        </p:nvSpPr>
        <p:spPr>
          <a:xfrm>
            <a:off x="2339975" y="1700213"/>
            <a:ext cx="7272338" cy="3816350"/>
          </a:xfrm>
          <a:prstGeom prst="roundRect">
            <a:avLst>
              <a:gd name="adj" fmla="val 9583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/>
          </a:p>
        </p:txBody>
      </p:sp>
      <p:pic>
        <p:nvPicPr>
          <p:cNvPr id="4" name="Picture 8" descr="logo_clear">
            <a:extLst>
              <a:ext uri="{FF2B5EF4-FFF2-40B4-BE49-F238E27FC236}">
                <a16:creationId xmlns:a16="http://schemas.microsoft.com/office/drawing/2014/main" id="{4B812830-FA2D-473C-B422-7FB949685A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131840" y="3250977"/>
            <a:ext cx="5636839" cy="754087"/>
          </a:xfrm>
        </p:spPr>
        <p:txBody>
          <a:bodyPr/>
          <a:lstStyle>
            <a:lvl1pPr algn="ctr">
              <a:defRPr sz="2800" b="0" cap="all" baseline="0">
                <a:solidFill>
                  <a:schemeClr val="bg1">
                    <a:lumMod val="95000"/>
                  </a:schemeClr>
                </a:solidFill>
                <a:latin typeface="Myriad Pro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3040761006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rozdziału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zaokrąglony 4">
            <a:extLst>
              <a:ext uri="{FF2B5EF4-FFF2-40B4-BE49-F238E27FC236}">
                <a16:creationId xmlns:a16="http://schemas.microsoft.com/office/drawing/2014/main" id="{9D117BF7-FE48-4DC2-887D-251088365BED}"/>
              </a:ext>
            </a:extLst>
          </p:cNvPr>
          <p:cNvSpPr/>
          <p:nvPr/>
        </p:nvSpPr>
        <p:spPr>
          <a:xfrm>
            <a:off x="2339975" y="1700213"/>
            <a:ext cx="7272338" cy="3816350"/>
          </a:xfrm>
          <a:prstGeom prst="roundRect">
            <a:avLst>
              <a:gd name="adj" fmla="val 9583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/>
          </a:p>
        </p:txBody>
      </p:sp>
      <p:pic>
        <p:nvPicPr>
          <p:cNvPr id="4" name="Picture 8" descr="logo_clear">
            <a:extLst>
              <a:ext uri="{FF2B5EF4-FFF2-40B4-BE49-F238E27FC236}">
                <a16:creationId xmlns:a16="http://schemas.microsoft.com/office/drawing/2014/main" id="{50470A9B-1EDD-467A-952C-525D3641A6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059832" y="3250977"/>
            <a:ext cx="5636839" cy="754087"/>
          </a:xfrm>
        </p:spPr>
        <p:txBody>
          <a:bodyPr/>
          <a:lstStyle>
            <a:lvl1pPr algn="ctr">
              <a:defRPr sz="2800" b="0" cap="all" baseline="0">
                <a:solidFill>
                  <a:schemeClr val="bg1">
                    <a:lumMod val="95000"/>
                  </a:schemeClr>
                </a:solidFill>
                <a:latin typeface="Myriad Pro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690767500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3" descr="bullet3">
            <a:extLst>
              <a:ext uri="{FF2B5EF4-FFF2-40B4-BE49-F238E27FC236}">
                <a16:creationId xmlns:a16="http://schemas.microsoft.com/office/drawing/2014/main" id="{54657AEB-F9D2-4B99-A9F2-6AB5B5AC9B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 descr="logo_clear">
            <a:extLst>
              <a:ext uri="{FF2B5EF4-FFF2-40B4-BE49-F238E27FC236}">
                <a16:creationId xmlns:a16="http://schemas.microsoft.com/office/drawing/2014/main" id="{186AACF5-C791-48BF-BB0A-93BB63AEF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90BA84B-672F-4EC0-BA81-28074E4845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E196AB8-8B1E-4D9E-82F8-B8B336CDAE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F0D54E51-97D9-48B9-AA4C-B0E4BF58ACD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C0B776A3-B6F2-4C3C-B637-5EDAD43BF73B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792230613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bullet3">
            <a:extLst>
              <a:ext uri="{FF2B5EF4-FFF2-40B4-BE49-F238E27FC236}">
                <a16:creationId xmlns:a16="http://schemas.microsoft.com/office/drawing/2014/main" id="{6B7E17A1-B7FD-499D-9306-826F0EC890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logo_clear">
            <a:extLst>
              <a:ext uri="{FF2B5EF4-FFF2-40B4-BE49-F238E27FC236}">
                <a16:creationId xmlns:a16="http://schemas.microsoft.com/office/drawing/2014/main" id="{80686D96-107B-442A-95F3-FF3AE49563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7C323AA9-5FAA-4251-91FC-6D1BC0112F5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E869FB9-6D11-44F7-8BD1-CCE5965A34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61439E6-008F-4DFC-806D-E61EFBAE1F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6EDC07DC-F8B3-49A5-A3C8-8942249DF49C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796377247"/>
      </p:ext>
    </p:extLst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kończenie Działu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logo_clear">
            <a:extLst>
              <a:ext uri="{FF2B5EF4-FFF2-40B4-BE49-F238E27FC236}">
                <a16:creationId xmlns:a16="http://schemas.microsoft.com/office/drawing/2014/main" id="{A7901546-1681-4A7D-BDF0-9FEBD7BAE1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>
            <a:extLst>
              <a:ext uri="{FF2B5EF4-FFF2-40B4-BE49-F238E27FC236}">
                <a16:creationId xmlns:a16="http://schemas.microsoft.com/office/drawing/2014/main" id="{6A5D2A4D-3FCB-41BA-AF90-1CC57DC72F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00213"/>
            <a:ext cx="9144000" cy="3816350"/>
          </a:xfrm>
          <a:prstGeom prst="rect">
            <a:avLst/>
          </a:prstGeom>
          <a:solidFill>
            <a:srgbClr val="89AD47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pl-PL" dirty="0">
              <a:latin typeface="Myriad Pro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63688" y="3603228"/>
            <a:ext cx="5636839" cy="754087"/>
          </a:xfrm>
        </p:spPr>
        <p:txBody>
          <a:bodyPr anchor="t"/>
          <a:lstStyle>
            <a:lvl1pPr algn="ctr">
              <a:defRPr sz="2800" b="0" cap="all" baseline="0">
                <a:solidFill>
                  <a:schemeClr val="bg1">
                    <a:lumMod val="95000"/>
                  </a:schemeClr>
                </a:solidFill>
                <a:latin typeface="Myriad Pro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779912" y="5595268"/>
            <a:ext cx="3659262" cy="684113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rgbClr val="0089BA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198537322"/>
      </p:ext>
    </p:extLst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kończenie Działu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logo_clear">
            <a:extLst>
              <a:ext uri="{FF2B5EF4-FFF2-40B4-BE49-F238E27FC236}">
                <a16:creationId xmlns:a16="http://schemas.microsoft.com/office/drawing/2014/main" id="{D8DDAE64-7898-4A3A-B963-7FC3896353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>
            <a:extLst>
              <a:ext uri="{FF2B5EF4-FFF2-40B4-BE49-F238E27FC236}">
                <a16:creationId xmlns:a16="http://schemas.microsoft.com/office/drawing/2014/main" id="{5E779C89-5AE8-4948-96C6-789DFF2B6F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00213"/>
            <a:ext cx="9144000" cy="3816350"/>
          </a:xfrm>
          <a:prstGeom prst="rect">
            <a:avLst/>
          </a:prstGeom>
          <a:solidFill>
            <a:srgbClr val="0089BA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pl-PL" dirty="0">
              <a:latin typeface="Myriad Pro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63688" y="3603228"/>
            <a:ext cx="5636839" cy="754087"/>
          </a:xfrm>
        </p:spPr>
        <p:txBody>
          <a:bodyPr anchor="t"/>
          <a:lstStyle>
            <a:lvl1pPr algn="ctr">
              <a:defRPr sz="2800" b="0" cap="all" baseline="0">
                <a:solidFill>
                  <a:schemeClr val="bg1">
                    <a:lumMod val="95000"/>
                  </a:schemeClr>
                </a:solidFill>
                <a:latin typeface="Myriad Pro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779912" y="5595268"/>
            <a:ext cx="3659262" cy="684113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rgbClr val="89AD47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627255439"/>
      </p:ext>
    </p:extLst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ajd Końcowy_Ad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zaokrąglony 4">
            <a:extLst>
              <a:ext uri="{FF2B5EF4-FFF2-40B4-BE49-F238E27FC236}">
                <a16:creationId xmlns:a16="http://schemas.microsoft.com/office/drawing/2014/main" id="{1E8ABA07-E08F-4AA9-B611-F71B3C937FBF}"/>
              </a:ext>
            </a:extLst>
          </p:cNvPr>
          <p:cNvSpPr/>
          <p:nvPr/>
        </p:nvSpPr>
        <p:spPr>
          <a:xfrm>
            <a:off x="3132138" y="1628775"/>
            <a:ext cx="6408737" cy="3240088"/>
          </a:xfrm>
          <a:prstGeom prst="roundRect">
            <a:avLst>
              <a:gd name="adj" fmla="val 7083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sp>
        <p:nvSpPr>
          <p:cNvPr id="7" name="Prostokąt zaokrąglony 5">
            <a:extLst>
              <a:ext uri="{FF2B5EF4-FFF2-40B4-BE49-F238E27FC236}">
                <a16:creationId xmlns:a16="http://schemas.microsoft.com/office/drawing/2014/main" id="{65E5ABA4-8AE1-4218-87B7-63D8DA3C46F7}"/>
              </a:ext>
            </a:extLst>
          </p:cNvPr>
          <p:cNvSpPr/>
          <p:nvPr/>
        </p:nvSpPr>
        <p:spPr>
          <a:xfrm>
            <a:off x="-323850" y="2276475"/>
            <a:ext cx="4608513" cy="3106738"/>
          </a:xfrm>
          <a:prstGeom prst="roundRect">
            <a:avLst>
              <a:gd name="adj" fmla="val 8797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sp>
        <p:nvSpPr>
          <p:cNvPr id="8" name="Prostokąt zaokrąglony 6">
            <a:extLst>
              <a:ext uri="{FF2B5EF4-FFF2-40B4-BE49-F238E27FC236}">
                <a16:creationId xmlns:a16="http://schemas.microsoft.com/office/drawing/2014/main" id="{C3A30BD0-5553-4DB1-99FD-6D0253A09D43}"/>
              </a:ext>
            </a:extLst>
          </p:cNvPr>
          <p:cNvSpPr/>
          <p:nvPr/>
        </p:nvSpPr>
        <p:spPr>
          <a:xfrm>
            <a:off x="-396875" y="1628775"/>
            <a:ext cx="792163" cy="4321175"/>
          </a:xfrm>
          <a:prstGeom prst="roundRect">
            <a:avLst>
              <a:gd name="adj" fmla="val 23694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+mj-lt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34C4CF71-EC33-4004-B561-F0856BEEDC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2413000"/>
            <a:ext cx="3125788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499992" y="2780928"/>
            <a:ext cx="4248472" cy="1080120"/>
          </a:xfrm>
        </p:spPr>
        <p:txBody>
          <a:bodyPr anchor="t"/>
          <a:lstStyle>
            <a:lvl1pPr algn="r">
              <a:defRPr sz="2800" b="0" cap="all" baseline="0">
                <a:solidFill>
                  <a:schemeClr val="bg1">
                    <a:lumMod val="95000"/>
                  </a:schemeClr>
                </a:solidFill>
                <a:latin typeface="Myriad Pro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932040" y="4941168"/>
            <a:ext cx="3659262" cy="1188169"/>
          </a:xfrm>
        </p:spPr>
        <p:txBody>
          <a:bodyPr/>
          <a:lstStyle>
            <a:lvl1pPr marL="0" indent="0" algn="r">
              <a:buNone/>
              <a:defRPr sz="2000">
                <a:solidFill>
                  <a:srgbClr val="89AD47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1" name="Symbol zastępczy tekstu 2"/>
          <p:cNvSpPr>
            <a:spLocks noGrp="1"/>
          </p:cNvSpPr>
          <p:nvPr>
            <p:ph type="body" idx="10"/>
          </p:nvPr>
        </p:nvSpPr>
        <p:spPr>
          <a:xfrm>
            <a:off x="395288" y="3789040"/>
            <a:ext cx="3528640" cy="1008112"/>
          </a:xfrm>
        </p:spPr>
        <p:txBody>
          <a:bodyPr anchor="ctr"/>
          <a:lstStyle>
            <a:lvl1pPr marL="0" indent="0" algn="l">
              <a:buNone/>
              <a:defRPr sz="2000">
                <a:solidFill>
                  <a:schemeClr val="bg1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2" name="Symbol zastępczy tekstu 2"/>
          <p:cNvSpPr>
            <a:spLocks noGrp="1"/>
          </p:cNvSpPr>
          <p:nvPr>
            <p:ph type="body" idx="11"/>
          </p:nvPr>
        </p:nvSpPr>
        <p:spPr>
          <a:xfrm>
            <a:off x="395536" y="4879139"/>
            <a:ext cx="3499307" cy="422069"/>
          </a:xfrm>
        </p:spPr>
        <p:txBody>
          <a:bodyPr anchor="ctr"/>
          <a:lstStyle>
            <a:lvl1pPr marL="0" indent="0" algn="l">
              <a:buNone/>
              <a:defRPr sz="2000" baseline="0">
                <a:solidFill>
                  <a:schemeClr val="bg1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178069294"/>
      </p:ext>
    </p:extLst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o użytku wewnętrzne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3" descr="bullet3">
            <a:extLst>
              <a:ext uri="{FF2B5EF4-FFF2-40B4-BE49-F238E27FC236}">
                <a16:creationId xmlns:a16="http://schemas.microsoft.com/office/drawing/2014/main" id="{6003CE0F-B8D0-4C99-B751-5DF6A926EA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logo_clear">
            <a:extLst>
              <a:ext uri="{FF2B5EF4-FFF2-40B4-BE49-F238E27FC236}">
                <a16:creationId xmlns:a16="http://schemas.microsoft.com/office/drawing/2014/main" id="{EC203D1F-8336-4F00-B362-039B7B9A38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8">
            <a:extLst>
              <a:ext uri="{FF2B5EF4-FFF2-40B4-BE49-F238E27FC236}">
                <a16:creationId xmlns:a16="http://schemas.microsoft.com/office/drawing/2014/main" id="{F26C110B-3BCB-483E-9B13-EE3CCEC49E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52413" y="1516063"/>
            <a:ext cx="608013" cy="4694237"/>
          </a:xfrm>
          <a:prstGeom prst="roundRect">
            <a:avLst>
              <a:gd name="adj" fmla="val 33426"/>
            </a:avLst>
          </a:prstGeom>
          <a:solidFill>
            <a:srgbClr val="89AD47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pl-PL" dirty="0">
              <a:latin typeface="Myriad Pro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11" name="Symbol zastępczy zawartości 3"/>
          <p:cNvSpPr>
            <a:spLocks noGrp="1"/>
          </p:cNvSpPr>
          <p:nvPr>
            <p:ph sz="half" idx="2"/>
          </p:nvPr>
        </p:nvSpPr>
        <p:spPr>
          <a:xfrm>
            <a:off x="4788024" y="1672208"/>
            <a:ext cx="4038600" cy="820688"/>
          </a:xfrm>
        </p:spPr>
        <p:txBody>
          <a:bodyPr/>
          <a:lstStyle>
            <a:lvl1pPr marL="0" indent="0">
              <a:buNone/>
              <a:defRPr sz="1600">
                <a:latin typeface="Myriad Pro" pitchFamily="34" charset="0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2" name="Symbol zastępczy zawartości 3"/>
          <p:cNvSpPr>
            <a:spLocks noGrp="1"/>
          </p:cNvSpPr>
          <p:nvPr>
            <p:ph sz="half" idx="14"/>
          </p:nvPr>
        </p:nvSpPr>
        <p:spPr>
          <a:xfrm>
            <a:off x="4781872" y="2636912"/>
            <a:ext cx="4038600" cy="3312368"/>
          </a:xfrm>
        </p:spPr>
        <p:txBody>
          <a:bodyPr/>
          <a:lstStyle>
            <a:lvl1pPr marL="0" indent="0">
              <a:buNone/>
              <a:defRPr sz="1200">
                <a:solidFill>
                  <a:srgbClr val="58595B"/>
                </a:solidFill>
                <a:latin typeface="Myriad Pro" pitchFamily="34" charset="0"/>
              </a:defRPr>
            </a:lvl1pPr>
            <a:lvl2pPr marL="742950" indent="-285750">
              <a:buFontTx/>
              <a:buBlip>
                <a:blip r:embed="rId4"/>
              </a:buBlip>
              <a:defRPr sz="1200">
                <a:solidFill>
                  <a:srgbClr val="58595B"/>
                </a:solidFill>
                <a:latin typeface="Myriad Pro" pitchFamily="34" charset="0"/>
              </a:defRPr>
            </a:lvl2pPr>
            <a:lvl3pPr>
              <a:defRPr sz="1100">
                <a:solidFill>
                  <a:srgbClr val="58595B"/>
                </a:solidFill>
                <a:latin typeface="Myriad Pro" pitchFamily="34" charset="0"/>
              </a:defRPr>
            </a:lvl3pPr>
            <a:lvl4pPr>
              <a:defRPr sz="1100">
                <a:solidFill>
                  <a:srgbClr val="58595B"/>
                </a:solidFill>
                <a:latin typeface="Myriad Pro" pitchFamily="34" charset="0"/>
              </a:defRPr>
            </a:lvl4pPr>
            <a:lvl5pPr>
              <a:defRPr sz="1100">
                <a:solidFill>
                  <a:srgbClr val="58595B"/>
                </a:solidFill>
                <a:latin typeface="Myriad Pro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  <a:p>
            <a:pPr lvl="0"/>
            <a:endParaRPr lang="pl-PL" dirty="0"/>
          </a:p>
          <a:p>
            <a:pPr lvl="0"/>
            <a:endParaRPr lang="pl-PL" dirty="0"/>
          </a:p>
        </p:txBody>
      </p:sp>
      <p:sp>
        <p:nvSpPr>
          <p:cNvPr id="16" name="Symbol zastępczy obrazu 15"/>
          <p:cNvSpPr>
            <a:spLocks noGrp="1"/>
          </p:cNvSpPr>
          <p:nvPr>
            <p:ph type="pic" sz="quarter" idx="16"/>
          </p:nvPr>
        </p:nvSpPr>
        <p:spPr>
          <a:xfrm>
            <a:off x="323528" y="3933056"/>
            <a:ext cx="4105275" cy="2016125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18" name="Symbol zastępczy wykresu 17"/>
          <p:cNvSpPr>
            <a:spLocks noGrp="1"/>
          </p:cNvSpPr>
          <p:nvPr>
            <p:ph type="chart" sz="quarter" idx="17"/>
          </p:nvPr>
        </p:nvSpPr>
        <p:spPr>
          <a:xfrm>
            <a:off x="323528" y="1700808"/>
            <a:ext cx="4105275" cy="2087562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47BB6606-C557-4C53-94F3-0A1B723FCF59}"/>
              </a:ext>
            </a:extLst>
          </p:cNvPr>
          <p:cNvSpPr>
            <a:spLocks noGrp="1" noChangeArrowheads="1"/>
          </p:cNvSpPr>
          <p:nvPr>
            <p:ph type="dt" sz="half" idx="18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5DA6D764-1B4C-4820-8024-E4FE8B197C89}"/>
              </a:ext>
            </a:extLst>
          </p:cNvPr>
          <p:cNvSpPr>
            <a:spLocks noGrp="1" noChangeArrowheads="1"/>
          </p:cNvSpPr>
          <p:nvPr>
            <p:ph type="ftr" sz="quarter" idx="19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F0D4420A-B500-47AB-A65C-7AB0122FEE4E}"/>
              </a:ext>
            </a:extLst>
          </p:cNvPr>
          <p:cNvSpPr>
            <a:spLocks noGrp="1" noChangeArrowheads="1"/>
          </p:cNvSpPr>
          <p:nvPr>
            <p:ph type="sldNum" sz="quarter" idx="2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E27BA6E6-27F0-4194-9D05-9C99C2966F65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97731459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bullet3">
            <a:extLst>
              <a:ext uri="{FF2B5EF4-FFF2-40B4-BE49-F238E27FC236}">
                <a16:creationId xmlns:a16="http://schemas.microsoft.com/office/drawing/2014/main" id="{A368E531-A4FF-432B-AFB7-927A1978B5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rostokąt zaokrąglony 5">
            <a:extLst>
              <a:ext uri="{FF2B5EF4-FFF2-40B4-BE49-F238E27FC236}">
                <a16:creationId xmlns:a16="http://schemas.microsoft.com/office/drawing/2014/main" id="{9301410A-B75E-481E-91AC-BF2FCCF04874}"/>
              </a:ext>
            </a:extLst>
          </p:cNvPr>
          <p:cNvSpPr/>
          <p:nvPr/>
        </p:nvSpPr>
        <p:spPr>
          <a:xfrm>
            <a:off x="1979613" y="2708275"/>
            <a:ext cx="7632700" cy="792163"/>
          </a:xfrm>
          <a:prstGeom prst="roundRect">
            <a:avLst/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/>
          </a:p>
        </p:txBody>
      </p:sp>
      <p:pic>
        <p:nvPicPr>
          <p:cNvPr id="7" name="Picture 7" descr="logo_clear">
            <a:extLst>
              <a:ext uri="{FF2B5EF4-FFF2-40B4-BE49-F238E27FC236}">
                <a16:creationId xmlns:a16="http://schemas.microsoft.com/office/drawing/2014/main" id="{04FF4607-B09B-4E4B-8E8B-93AC0EF764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23728" y="3729161"/>
            <a:ext cx="6120159" cy="2148111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2" name="Symbol zastępczy tekstu 2"/>
          <p:cNvSpPr>
            <a:spLocks noGrp="1"/>
          </p:cNvSpPr>
          <p:nvPr>
            <p:ph type="body" idx="13"/>
          </p:nvPr>
        </p:nvSpPr>
        <p:spPr>
          <a:xfrm>
            <a:off x="2195736" y="2780928"/>
            <a:ext cx="6048152" cy="684113"/>
          </a:xfrm>
        </p:spPr>
        <p:txBody>
          <a:bodyPr anchor="ctr"/>
          <a:lstStyle>
            <a:lvl1pPr marL="0" indent="0" algn="l">
              <a:buNone/>
              <a:defRPr sz="2400">
                <a:solidFill>
                  <a:schemeClr val="bg1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7" name="Tytuł 1"/>
          <p:cNvSpPr>
            <a:spLocks noGrp="1"/>
          </p:cNvSpPr>
          <p:nvPr>
            <p:ph type="title"/>
          </p:nvPr>
        </p:nvSpPr>
        <p:spPr>
          <a:xfrm>
            <a:off x="2607049" y="1196752"/>
            <a:ext cx="5636839" cy="936104"/>
          </a:xfrm>
        </p:spPr>
        <p:txBody>
          <a:bodyPr/>
          <a:lstStyle>
            <a:lvl1pPr algn="r">
              <a:defRPr sz="2800" b="0" cap="all" baseline="0">
                <a:solidFill>
                  <a:srgbClr val="89AD47"/>
                </a:solidFill>
                <a:latin typeface="Myriad Pro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B4EE82C-21CA-4C8C-8675-BD2EE9BC455A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8153A2B1-861C-4E21-BD1D-01A0A70BE99B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013736555"/>
      </p:ext>
    </p:extLst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 użytku wewnętrznego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3" descr="bullet3">
            <a:extLst>
              <a:ext uri="{FF2B5EF4-FFF2-40B4-BE49-F238E27FC236}">
                <a16:creationId xmlns:a16="http://schemas.microsoft.com/office/drawing/2014/main" id="{FEF26C47-16F4-406B-B27D-71CC29A890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logo_clear">
            <a:extLst>
              <a:ext uri="{FF2B5EF4-FFF2-40B4-BE49-F238E27FC236}">
                <a16:creationId xmlns:a16="http://schemas.microsoft.com/office/drawing/2014/main" id="{EAC91B64-5047-4176-89D3-BF9F2ADD35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8">
            <a:extLst>
              <a:ext uri="{FF2B5EF4-FFF2-40B4-BE49-F238E27FC236}">
                <a16:creationId xmlns:a16="http://schemas.microsoft.com/office/drawing/2014/main" id="{88C8D752-7CB0-4002-BF6D-D03F1D3C2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52413" y="1516063"/>
            <a:ext cx="608013" cy="4694237"/>
          </a:xfrm>
          <a:prstGeom prst="roundRect">
            <a:avLst>
              <a:gd name="adj" fmla="val 33426"/>
            </a:avLst>
          </a:prstGeom>
          <a:solidFill>
            <a:srgbClr val="0089BA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pl-PL" dirty="0">
              <a:latin typeface="Myriad Pro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11" name="Symbol zastępczy zawartości 3"/>
          <p:cNvSpPr>
            <a:spLocks noGrp="1"/>
          </p:cNvSpPr>
          <p:nvPr>
            <p:ph sz="half" idx="2"/>
          </p:nvPr>
        </p:nvSpPr>
        <p:spPr>
          <a:xfrm>
            <a:off x="4788024" y="1672208"/>
            <a:ext cx="4038600" cy="820688"/>
          </a:xfrm>
        </p:spPr>
        <p:txBody>
          <a:bodyPr/>
          <a:lstStyle>
            <a:lvl1pPr marL="0" indent="0">
              <a:buNone/>
              <a:defRPr sz="1600">
                <a:latin typeface="Myriad Pro" pitchFamily="34" charset="0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2" name="Symbol zastępczy zawartości 3"/>
          <p:cNvSpPr>
            <a:spLocks noGrp="1"/>
          </p:cNvSpPr>
          <p:nvPr>
            <p:ph sz="half" idx="14"/>
          </p:nvPr>
        </p:nvSpPr>
        <p:spPr>
          <a:xfrm>
            <a:off x="4781872" y="2636912"/>
            <a:ext cx="4038600" cy="3312368"/>
          </a:xfrm>
        </p:spPr>
        <p:txBody>
          <a:bodyPr/>
          <a:lstStyle>
            <a:lvl1pPr marL="0" indent="0">
              <a:buNone/>
              <a:defRPr sz="1200">
                <a:solidFill>
                  <a:srgbClr val="58595B"/>
                </a:solidFill>
                <a:latin typeface="Myriad Pro" pitchFamily="34" charset="0"/>
              </a:defRPr>
            </a:lvl1pPr>
            <a:lvl2pPr marL="742950" indent="-285750">
              <a:buFontTx/>
              <a:buBlip>
                <a:blip r:embed="rId4"/>
              </a:buBlip>
              <a:defRPr sz="1200">
                <a:solidFill>
                  <a:srgbClr val="58595B"/>
                </a:solidFill>
                <a:latin typeface="Myriad Pro" pitchFamily="34" charset="0"/>
              </a:defRPr>
            </a:lvl2pPr>
            <a:lvl3pPr>
              <a:defRPr sz="1100">
                <a:solidFill>
                  <a:srgbClr val="58595B"/>
                </a:solidFill>
                <a:latin typeface="Myriad Pro" pitchFamily="34" charset="0"/>
              </a:defRPr>
            </a:lvl3pPr>
            <a:lvl4pPr>
              <a:defRPr sz="1100">
                <a:solidFill>
                  <a:srgbClr val="58595B"/>
                </a:solidFill>
                <a:latin typeface="Myriad Pro" pitchFamily="34" charset="0"/>
              </a:defRPr>
            </a:lvl4pPr>
            <a:lvl5pPr>
              <a:defRPr sz="1100">
                <a:solidFill>
                  <a:srgbClr val="58595B"/>
                </a:solidFill>
                <a:latin typeface="Myriad Pro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  <a:p>
            <a:pPr lvl="0"/>
            <a:endParaRPr lang="pl-PL" dirty="0"/>
          </a:p>
          <a:p>
            <a:pPr lvl="0"/>
            <a:endParaRPr lang="pl-PL" dirty="0"/>
          </a:p>
        </p:txBody>
      </p:sp>
      <p:sp>
        <p:nvSpPr>
          <p:cNvPr id="16" name="Symbol zastępczy obrazu 15"/>
          <p:cNvSpPr>
            <a:spLocks noGrp="1"/>
          </p:cNvSpPr>
          <p:nvPr>
            <p:ph type="pic" sz="quarter" idx="16"/>
          </p:nvPr>
        </p:nvSpPr>
        <p:spPr>
          <a:xfrm>
            <a:off x="323528" y="3933056"/>
            <a:ext cx="4105275" cy="2016125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18" name="Symbol zastępczy wykresu 17"/>
          <p:cNvSpPr>
            <a:spLocks noGrp="1"/>
          </p:cNvSpPr>
          <p:nvPr>
            <p:ph type="chart" sz="quarter" idx="17"/>
          </p:nvPr>
        </p:nvSpPr>
        <p:spPr>
          <a:xfrm>
            <a:off x="323528" y="1700808"/>
            <a:ext cx="4105275" cy="2087562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CCB38790-7F50-4F2A-AA1C-87F5768A21C6}"/>
              </a:ext>
            </a:extLst>
          </p:cNvPr>
          <p:cNvSpPr>
            <a:spLocks noGrp="1" noChangeArrowheads="1"/>
          </p:cNvSpPr>
          <p:nvPr>
            <p:ph type="dt" sz="half" idx="18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CC120280-1EE0-47BB-A59F-3D1B5B2CDFE1}"/>
              </a:ext>
            </a:extLst>
          </p:cNvPr>
          <p:cNvSpPr>
            <a:spLocks noGrp="1" noChangeArrowheads="1"/>
          </p:cNvSpPr>
          <p:nvPr>
            <p:ph type="ftr" sz="quarter" idx="19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6F2484AB-9FA6-4F92-9559-D5B65E1BC22C}"/>
              </a:ext>
            </a:extLst>
          </p:cNvPr>
          <p:cNvSpPr>
            <a:spLocks noGrp="1" noChangeArrowheads="1"/>
          </p:cNvSpPr>
          <p:nvPr>
            <p:ph type="sldNum" sz="quarter" idx="2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7863891C-8DAB-4525-A3EF-EB15CA85F4A3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526176370"/>
      </p:ext>
    </p:extLst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3" descr="bullet3">
            <a:extLst>
              <a:ext uri="{FF2B5EF4-FFF2-40B4-BE49-F238E27FC236}">
                <a16:creationId xmlns:a16="http://schemas.microsoft.com/office/drawing/2014/main" id="{AD65CFA8-C4CD-4EB5-839E-1A766347CD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logo_clear">
            <a:extLst>
              <a:ext uri="{FF2B5EF4-FFF2-40B4-BE49-F238E27FC236}">
                <a16:creationId xmlns:a16="http://schemas.microsoft.com/office/drawing/2014/main" id="{E16759B3-1215-4EA7-A46E-8916A07DB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200" b="1">
                <a:latin typeface="Myriad Pro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200">
                <a:latin typeface="Myriad Pro" pitchFamily="34" charset="0"/>
              </a:defRPr>
            </a:lvl1pPr>
            <a:lvl2pPr>
              <a:defRPr sz="2000">
                <a:latin typeface="Myriad Pro" pitchFamily="34" charset="0"/>
              </a:defRPr>
            </a:lvl2pPr>
            <a:lvl3pPr>
              <a:defRPr sz="1800">
                <a:latin typeface="Myriad Pro" pitchFamily="34" charset="0"/>
              </a:defRPr>
            </a:lvl3pPr>
            <a:lvl4pPr>
              <a:defRPr sz="1600">
                <a:latin typeface="Myriad Pro" pitchFamily="34" charset="0"/>
              </a:defRPr>
            </a:lvl4pPr>
            <a:lvl5pPr>
              <a:defRPr sz="1600">
                <a:latin typeface="Myriad Pro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200" b="1">
                <a:latin typeface="Myriad Pro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200">
                <a:latin typeface="Myriad Pro" pitchFamily="34" charset="0"/>
              </a:defRPr>
            </a:lvl1pPr>
            <a:lvl2pPr>
              <a:defRPr sz="2000">
                <a:latin typeface="Myriad Pro" pitchFamily="34" charset="0"/>
              </a:defRPr>
            </a:lvl2pPr>
            <a:lvl3pPr>
              <a:defRPr sz="1800">
                <a:latin typeface="Myriad Pro" pitchFamily="34" charset="0"/>
              </a:defRPr>
            </a:lvl3pPr>
            <a:lvl4pPr>
              <a:defRPr sz="1600">
                <a:latin typeface="Myriad Pro" pitchFamily="34" charset="0"/>
              </a:defRPr>
            </a:lvl4pPr>
            <a:lvl5pPr>
              <a:defRPr sz="1600">
                <a:latin typeface="Myriad Pro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F2E64528-E9BB-43FC-B04C-B4D9CF12A1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4E7B4C5F-EBE9-46B3-845B-6F79781F35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4A2168AB-77A2-47A9-A38B-7492712596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C945395C-F798-4087-A35C-FC47C959F93C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845678018"/>
      </p:ext>
    </p:extLst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Wykres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zaokrąglony 4">
            <a:extLst>
              <a:ext uri="{FF2B5EF4-FFF2-40B4-BE49-F238E27FC236}">
                <a16:creationId xmlns:a16="http://schemas.microsoft.com/office/drawing/2014/main" id="{D4C2CC04-36C2-4F9F-B8A1-9745FEAF59C9}"/>
              </a:ext>
            </a:extLst>
          </p:cNvPr>
          <p:cNvSpPr/>
          <p:nvPr/>
        </p:nvSpPr>
        <p:spPr>
          <a:xfrm>
            <a:off x="-684213" y="2278063"/>
            <a:ext cx="2376488" cy="2735262"/>
          </a:xfrm>
          <a:prstGeom prst="roundRect">
            <a:avLst>
              <a:gd name="adj" fmla="val 11795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pic>
        <p:nvPicPr>
          <p:cNvPr id="6" name="Picture 13" descr="bullet3">
            <a:extLst>
              <a:ext uri="{FF2B5EF4-FFF2-40B4-BE49-F238E27FC236}">
                <a16:creationId xmlns:a16="http://schemas.microsoft.com/office/drawing/2014/main" id="{B2A5EB5B-CA7D-4D8C-9E01-03173CBE01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logo_clear">
            <a:extLst>
              <a:ext uri="{FF2B5EF4-FFF2-40B4-BE49-F238E27FC236}">
                <a16:creationId xmlns:a16="http://schemas.microsoft.com/office/drawing/2014/main" id="{6DCED56C-E9BB-4A84-BE47-7EEEF8EB03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Prostokąt zaokrąglony 7">
            <a:extLst>
              <a:ext uri="{FF2B5EF4-FFF2-40B4-BE49-F238E27FC236}">
                <a16:creationId xmlns:a16="http://schemas.microsoft.com/office/drawing/2014/main" id="{CBBB43F4-A49E-470D-BA6A-1FEA6FB17C4A}"/>
              </a:ext>
            </a:extLst>
          </p:cNvPr>
          <p:cNvSpPr/>
          <p:nvPr/>
        </p:nvSpPr>
        <p:spPr>
          <a:xfrm>
            <a:off x="611188" y="1412875"/>
            <a:ext cx="7993062" cy="4608513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89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sp>
        <p:nvSpPr>
          <p:cNvPr id="9" name="Prostokąt zaokrąglony 8">
            <a:extLst>
              <a:ext uri="{FF2B5EF4-FFF2-40B4-BE49-F238E27FC236}">
                <a16:creationId xmlns:a16="http://schemas.microsoft.com/office/drawing/2014/main" id="{D52DBE9F-2F70-42F1-8DB2-56B7A923B6B1}"/>
              </a:ext>
            </a:extLst>
          </p:cNvPr>
          <p:cNvSpPr/>
          <p:nvPr/>
        </p:nvSpPr>
        <p:spPr>
          <a:xfrm>
            <a:off x="4067175" y="4725988"/>
            <a:ext cx="5329238" cy="1511300"/>
          </a:xfrm>
          <a:prstGeom prst="roundRect">
            <a:avLst>
              <a:gd name="adj" fmla="val 12986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14" name="Symbol zastępczy wykresu 13"/>
          <p:cNvSpPr>
            <a:spLocks noGrp="1"/>
          </p:cNvSpPr>
          <p:nvPr>
            <p:ph type="chart" sz="quarter" idx="18"/>
          </p:nvPr>
        </p:nvSpPr>
        <p:spPr>
          <a:xfrm>
            <a:off x="971550" y="1557339"/>
            <a:ext cx="7416874" cy="3383830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12" name="Symbol zastępczy zawartości 3"/>
          <p:cNvSpPr>
            <a:spLocks noGrp="1"/>
          </p:cNvSpPr>
          <p:nvPr>
            <p:ph sz="half" idx="17"/>
          </p:nvPr>
        </p:nvSpPr>
        <p:spPr>
          <a:xfrm>
            <a:off x="4283968" y="4869631"/>
            <a:ext cx="4680520" cy="1269132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  <a:latin typeface="Myriad Pro" pitchFamily="34" charset="0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48BE83F6-C5F5-4181-A11F-484C2ED12DE6}"/>
              </a:ext>
            </a:extLst>
          </p:cNvPr>
          <p:cNvSpPr>
            <a:spLocks noGrp="1" noChangeArrowheads="1"/>
          </p:cNvSpPr>
          <p:nvPr>
            <p:ph type="dt" sz="half" idx="19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FF8A8D65-57E8-4E6C-B221-67E8B5FD8F56}"/>
              </a:ext>
            </a:extLst>
          </p:cNvPr>
          <p:cNvSpPr>
            <a:spLocks noGrp="1" noChangeArrowheads="1"/>
          </p:cNvSpPr>
          <p:nvPr>
            <p:ph type="ftr" sz="quarter" idx="2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DCCAF215-A04C-4C9F-B20B-0ED614AED187}"/>
              </a:ext>
            </a:extLst>
          </p:cNvPr>
          <p:cNvSpPr>
            <a:spLocks noGrp="1" noChangeArrowheads="1"/>
          </p:cNvSpPr>
          <p:nvPr>
            <p:ph type="sldNum" sz="quarter" idx="2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05265D0A-2896-4DF7-AB25-42645E298D38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035566503"/>
      </p:ext>
    </p:extLst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Wykres_0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zaokrąglony 4">
            <a:extLst>
              <a:ext uri="{FF2B5EF4-FFF2-40B4-BE49-F238E27FC236}">
                <a16:creationId xmlns:a16="http://schemas.microsoft.com/office/drawing/2014/main" id="{699E3B6E-20BC-496E-93BD-E819C185EEC1}"/>
              </a:ext>
            </a:extLst>
          </p:cNvPr>
          <p:cNvSpPr/>
          <p:nvPr/>
        </p:nvSpPr>
        <p:spPr>
          <a:xfrm>
            <a:off x="-684213" y="2278063"/>
            <a:ext cx="2376488" cy="2735262"/>
          </a:xfrm>
          <a:prstGeom prst="roundRect">
            <a:avLst>
              <a:gd name="adj" fmla="val 11795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/>
          </a:p>
        </p:txBody>
      </p:sp>
      <p:pic>
        <p:nvPicPr>
          <p:cNvPr id="6" name="Picture 13" descr="bullet3">
            <a:extLst>
              <a:ext uri="{FF2B5EF4-FFF2-40B4-BE49-F238E27FC236}">
                <a16:creationId xmlns:a16="http://schemas.microsoft.com/office/drawing/2014/main" id="{0881B3CD-DEB2-4DD3-90BB-A395EAA99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logo_clear">
            <a:extLst>
              <a:ext uri="{FF2B5EF4-FFF2-40B4-BE49-F238E27FC236}">
                <a16:creationId xmlns:a16="http://schemas.microsoft.com/office/drawing/2014/main" id="{ABF4C64A-0BCD-486A-975F-CC5BD009B4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Prostokąt zaokrąglony 7">
            <a:extLst>
              <a:ext uri="{FF2B5EF4-FFF2-40B4-BE49-F238E27FC236}">
                <a16:creationId xmlns:a16="http://schemas.microsoft.com/office/drawing/2014/main" id="{C8443257-F370-4459-B2D9-78AD3C0436F7}"/>
              </a:ext>
            </a:extLst>
          </p:cNvPr>
          <p:cNvSpPr/>
          <p:nvPr/>
        </p:nvSpPr>
        <p:spPr>
          <a:xfrm>
            <a:off x="611188" y="1412875"/>
            <a:ext cx="7993062" cy="4608513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0089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sp>
        <p:nvSpPr>
          <p:cNvPr id="9" name="Prostokąt zaokrąglony 8">
            <a:extLst>
              <a:ext uri="{FF2B5EF4-FFF2-40B4-BE49-F238E27FC236}">
                <a16:creationId xmlns:a16="http://schemas.microsoft.com/office/drawing/2014/main" id="{143BD0C2-8B96-40C1-ADF2-7143A07A2AF0}"/>
              </a:ext>
            </a:extLst>
          </p:cNvPr>
          <p:cNvSpPr/>
          <p:nvPr/>
        </p:nvSpPr>
        <p:spPr>
          <a:xfrm>
            <a:off x="4067175" y="4725988"/>
            <a:ext cx="5329238" cy="1511300"/>
          </a:xfrm>
          <a:prstGeom prst="roundRect">
            <a:avLst>
              <a:gd name="adj" fmla="val 12986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14" name="Symbol zastępczy wykresu 13"/>
          <p:cNvSpPr>
            <a:spLocks noGrp="1"/>
          </p:cNvSpPr>
          <p:nvPr>
            <p:ph type="chart" sz="quarter" idx="18"/>
          </p:nvPr>
        </p:nvSpPr>
        <p:spPr>
          <a:xfrm>
            <a:off x="971550" y="1557339"/>
            <a:ext cx="7416874" cy="3383830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12" name="Symbol zastępczy zawartości 3"/>
          <p:cNvSpPr>
            <a:spLocks noGrp="1"/>
          </p:cNvSpPr>
          <p:nvPr>
            <p:ph sz="half" idx="17"/>
          </p:nvPr>
        </p:nvSpPr>
        <p:spPr>
          <a:xfrm>
            <a:off x="4283968" y="4869631"/>
            <a:ext cx="4680520" cy="1269132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  <a:latin typeface="Myriad Pro" pitchFamily="34" charset="0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5D4A7CB0-CAE9-46E2-814D-52881909FA8B}"/>
              </a:ext>
            </a:extLst>
          </p:cNvPr>
          <p:cNvSpPr>
            <a:spLocks noGrp="1" noChangeArrowheads="1"/>
          </p:cNvSpPr>
          <p:nvPr>
            <p:ph type="dt" sz="half" idx="19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CAD719C5-58CB-4C08-9BAD-E0BAB8C301DE}"/>
              </a:ext>
            </a:extLst>
          </p:cNvPr>
          <p:cNvSpPr>
            <a:spLocks noGrp="1" noChangeArrowheads="1"/>
          </p:cNvSpPr>
          <p:nvPr>
            <p:ph type="ftr" sz="quarter" idx="2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4FF9FD4B-42E8-4B9B-BAD3-7E3DA9A6DC4C}"/>
              </a:ext>
            </a:extLst>
          </p:cNvPr>
          <p:cNvSpPr>
            <a:spLocks noGrp="1" noChangeArrowheads="1"/>
          </p:cNvSpPr>
          <p:nvPr>
            <p:ph type="sldNum" sz="quarter" idx="2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DDE7FFBB-6854-4A4E-A769-5E46A5ACFD6D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830757863"/>
      </p:ext>
    </p:extLst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Wykres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zaokrąglony 4">
            <a:extLst>
              <a:ext uri="{FF2B5EF4-FFF2-40B4-BE49-F238E27FC236}">
                <a16:creationId xmlns:a16="http://schemas.microsoft.com/office/drawing/2014/main" id="{B6FC68C7-7274-4F2D-94B0-7DA70DCA9DDE}"/>
              </a:ext>
            </a:extLst>
          </p:cNvPr>
          <p:cNvSpPr/>
          <p:nvPr/>
        </p:nvSpPr>
        <p:spPr>
          <a:xfrm>
            <a:off x="-684213" y="2278063"/>
            <a:ext cx="2376488" cy="2735262"/>
          </a:xfrm>
          <a:prstGeom prst="roundRect">
            <a:avLst>
              <a:gd name="adj" fmla="val 11795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pic>
        <p:nvPicPr>
          <p:cNvPr id="6" name="Picture 13" descr="bullet3">
            <a:extLst>
              <a:ext uri="{FF2B5EF4-FFF2-40B4-BE49-F238E27FC236}">
                <a16:creationId xmlns:a16="http://schemas.microsoft.com/office/drawing/2014/main" id="{AFBD0790-E9C6-4FA8-A089-6BB9B8C730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logo_clear">
            <a:extLst>
              <a:ext uri="{FF2B5EF4-FFF2-40B4-BE49-F238E27FC236}">
                <a16:creationId xmlns:a16="http://schemas.microsoft.com/office/drawing/2014/main" id="{A64A645C-DA98-4103-8359-A41821C2C2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Prostokąt zaokrąglony 7">
            <a:extLst>
              <a:ext uri="{FF2B5EF4-FFF2-40B4-BE49-F238E27FC236}">
                <a16:creationId xmlns:a16="http://schemas.microsoft.com/office/drawing/2014/main" id="{7A076293-3903-405F-95CF-C1450F741ECC}"/>
              </a:ext>
            </a:extLst>
          </p:cNvPr>
          <p:cNvSpPr/>
          <p:nvPr/>
        </p:nvSpPr>
        <p:spPr>
          <a:xfrm>
            <a:off x="611188" y="1412875"/>
            <a:ext cx="7993062" cy="4608513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89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sp>
        <p:nvSpPr>
          <p:cNvPr id="9" name="Prostokąt zaokrąglony 8">
            <a:extLst>
              <a:ext uri="{FF2B5EF4-FFF2-40B4-BE49-F238E27FC236}">
                <a16:creationId xmlns:a16="http://schemas.microsoft.com/office/drawing/2014/main" id="{6C1FC889-5871-4360-8F55-8445D70201C3}"/>
              </a:ext>
            </a:extLst>
          </p:cNvPr>
          <p:cNvSpPr/>
          <p:nvPr/>
        </p:nvSpPr>
        <p:spPr>
          <a:xfrm>
            <a:off x="4067175" y="4725988"/>
            <a:ext cx="5329238" cy="1511300"/>
          </a:xfrm>
          <a:prstGeom prst="roundRect">
            <a:avLst>
              <a:gd name="adj" fmla="val 12986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14" name="Symbol zastępczy wykresu 13"/>
          <p:cNvSpPr>
            <a:spLocks noGrp="1"/>
          </p:cNvSpPr>
          <p:nvPr>
            <p:ph type="chart" sz="quarter" idx="18"/>
          </p:nvPr>
        </p:nvSpPr>
        <p:spPr>
          <a:xfrm>
            <a:off x="971550" y="1557339"/>
            <a:ext cx="7416874" cy="3383830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12" name="Symbol zastępczy zawartości 3"/>
          <p:cNvSpPr>
            <a:spLocks noGrp="1"/>
          </p:cNvSpPr>
          <p:nvPr>
            <p:ph sz="half" idx="17"/>
          </p:nvPr>
        </p:nvSpPr>
        <p:spPr>
          <a:xfrm>
            <a:off x="4283968" y="4869631"/>
            <a:ext cx="4680520" cy="1269132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  <a:latin typeface="Myriad Pro" pitchFamily="34" charset="0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F2CE4347-F59B-4402-A02D-0AB0A2326592}"/>
              </a:ext>
            </a:extLst>
          </p:cNvPr>
          <p:cNvSpPr>
            <a:spLocks noGrp="1" noChangeArrowheads="1"/>
          </p:cNvSpPr>
          <p:nvPr>
            <p:ph type="dt" sz="half" idx="19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35A1C089-2D8E-494D-B0F9-DD1B5477E1F0}"/>
              </a:ext>
            </a:extLst>
          </p:cNvPr>
          <p:cNvSpPr>
            <a:spLocks noGrp="1" noChangeArrowheads="1"/>
          </p:cNvSpPr>
          <p:nvPr>
            <p:ph type="ftr" sz="quarter" idx="2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ACE25282-5702-4ED2-BB9F-4CE8277C4DCB}"/>
              </a:ext>
            </a:extLst>
          </p:cNvPr>
          <p:cNvSpPr>
            <a:spLocks noGrp="1" noChangeArrowheads="1"/>
          </p:cNvSpPr>
          <p:nvPr>
            <p:ph type="sldNum" sz="quarter" idx="2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85033548-67FB-4A4D-9D8E-EEA37B9740C8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873983924"/>
      </p:ext>
    </p:extLst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Wykres_0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zaokrąglony 4">
            <a:extLst>
              <a:ext uri="{FF2B5EF4-FFF2-40B4-BE49-F238E27FC236}">
                <a16:creationId xmlns:a16="http://schemas.microsoft.com/office/drawing/2014/main" id="{E22000C8-A588-4202-8316-9DFDC208DB44}"/>
              </a:ext>
            </a:extLst>
          </p:cNvPr>
          <p:cNvSpPr/>
          <p:nvPr/>
        </p:nvSpPr>
        <p:spPr>
          <a:xfrm>
            <a:off x="-684213" y="2278063"/>
            <a:ext cx="2376488" cy="2735262"/>
          </a:xfrm>
          <a:prstGeom prst="roundRect">
            <a:avLst>
              <a:gd name="adj" fmla="val 11795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/>
          </a:p>
        </p:txBody>
      </p:sp>
      <p:pic>
        <p:nvPicPr>
          <p:cNvPr id="6" name="Picture 13" descr="bullet3">
            <a:extLst>
              <a:ext uri="{FF2B5EF4-FFF2-40B4-BE49-F238E27FC236}">
                <a16:creationId xmlns:a16="http://schemas.microsoft.com/office/drawing/2014/main" id="{0ED570D8-61AE-4B7D-8743-B060D9DC44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logo_clear">
            <a:extLst>
              <a:ext uri="{FF2B5EF4-FFF2-40B4-BE49-F238E27FC236}">
                <a16:creationId xmlns:a16="http://schemas.microsoft.com/office/drawing/2014/main" id="{16AC214E-9BCB-4083-B4A7-8FD15C6CF2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Prostokąt zaokrąglony 7">
            <a:extLst>
              <a:ext uri="{FF2B5EF4-FFF2-40B4-BE49-F238E27FC236}">
                <a16:creationId xmlns:a16="http://schemas.microsoft.com/office/drawing/2014/main" id="{DD861393-FCC7-4DCC-9D13-6FF4CE65E80A}"/>
              </a:ext>
            </a:extLst>
          </p:cNvPr>
          <p:cNvSpPr/>
          <p:nvPr/>
        </p:nvSpPr>
        <p:spPr>
          <a:xfrm>
            <a:off x="611188" y="1412875"/>
            <a:ext cx="7993062" cy="4608513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0089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latin typeface="Myriad Pro" pitchFamily="34" charset="0"/>
            </a:endParaRPr>
          </a:p>
        </p:txBody>
      </p:sp>
      <p:sp>
        <p:nvSpPr>
          <p:cNvPr id="9" name="Prostokąt zaokrąglony 8">
            <a:extLst>
              <a:ext uri="{FF2B5EF4-FFF2-40B4-BE49-F238E27FC236}">
                <a16:creationId xmlns:a16="http://schemas.microsoft.com/office/drawing/2014/main" id="{844E2F8E-C630-4101-8206-42BF82CB55CE}"/>
              </a:ext>
            </a:extLst>
          </p:cNvPr>
          <p:cNvSpPr/>
          <p:nvPr/>
        </p:nvSpPr>
        <p:spPr>
          <a:xfrm>
            <a:off x="4067175" y="4725988"/>
            <a:ext cx="5329238" cy="1511300"/>
          </a:xfrm>
          <a:prstGeom prst="roundRect">
            <a:avLst>
              <a:gd name="adj" fmla="val 12986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14" name="Symbol zastępczy wykresu 13"/>
          <p:cNvSpPr>
            <a:spLocks noGrp="1"/>
          </p:cNvSpPr>
          <p:nvPr>
            <p:ph type="chart" sz="quarter" idx="18"/>
          </p:nvPr>
        </p:nvSpPr>
        <p:spPr>
          <a:xfrm>
            <a:off x="971550" y="1557339"/>
            <a:ext cx="7416874" cy="3383830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12" name="Symbol zastępczy zawartości 3"/>
          <p:cNvSpPr>
            <a:spLocks noGrp="1"/>
          </p:cNvSpPr>
          <p:nvPr>
            <p:ph sz="half" idx="17"/>
          </p:nvPr>
        </p:nvSpPr>
        <p:spPr>
          <a:xfrm>
            <a:off x="4283968" y="4869631"/>
            <a:ext cx="4680520" cy="1269132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  <a:latin typeface="Myriad Pro" pitchFamily="34" charset="0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B79E2D79-6674-4158-B602-48792DB36D1A}"/>
              </a:ext>
            </a:extLst>
          </p:cNvPr>
          <p:cNvSpPr>
            <a:spLocks noGrp="1" noChangeArrowheads="1"/>
          </p:cNvSpPr>
          <p:nvPr>
            <p:ph type="dt" sz="half" idx="19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640E569E-A4A1-457E-8406-D60567D1A830}"/>
              </a:ext>
            </a:extLst>
          </p:cNvPr>
          <p:cNvSpPr>
            <a:spLocks noGrp="1" noChangeArrowheads="1"/>
          </p:cNvSpPr>
          <p:nvPr>
            <p:ph type="ftr" sz="quarter" idx="2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DF353BAC-410E-4FEA-B3C5-BF68B4CA2483}"/>
              </a:ext>
            </a:extLst>
          </p:cNvPr>
          <p:cNvSpPr>
            <a:spLocks noGrp="1" noChangeArrowheads="1"/>
          </p:cNvSpPr>
          <p:nvPr>
            <p:ph type="sldNum" sz="quarter" idx="2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0D3609B8-7C0A-43D8-9BC6-BDCEF3DBC7EC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884162655"/>
      </p:ext>
    </p:extLst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ytuł prezentacji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a 4">
            <a:extLst>
              <a:ext uri="{FF2B5EF4-FFF2-40B4-BE49-F238E27FC236}">
                <a16:creationId xmlns:a16="http://schemas.microsoft.com/office/drawing/2014/main" id="{C864C81B-945C-406E-AF86-5C2C5A455F3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282575"/>
            <a:ext cx="33083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2534" y="2058068"/>
            <a:ext cx="4805994" cy="903030"/>
          </a:xfrm>
        </p:spPr>
        <p:txBody>
          <a:bodyPr anchor="t">
            <a:normAutofit/>
          </a:bodyPr>
          <a:lstStyle>
            <a:lvl1pPr algn="l">
              <a:defRPr sz="3421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22534" y="3097602"/>
            <a:ext cx="4805994" cy="2160199"/>
          </a:xfrm>
        </p:spPr>
        <p:txBody>
          <a:bodyPr>
            <a:normAutofit/>
          </a:bodyPr>
          <a:lstStyle>
            <a:lvl1pPr marL="0" indent="0" algn="l">
              <a:buNone/>
              <a:defRPr sz="2566">
                <a:latin typeface="Merriweather Sans Light" panose="00000400000000000000" pitchFamily="2" charset="-18"/>
              </a:defRPr>
            </a:lvl1pPr>
            <a:lvl2pPr marL="430997" indent="0" algn="ctr">
              <a:buNone/>
              <a:defRPr sz="1886"/>
            </a:lvl2pPr>
            <a:lvl3pPr marL="861993" indent="0" algn="ctr">
              <a:buNone/>
              <a:defRPr sz="1697"/>
            </a:lvl3pPr>
            <a:lvl4pPr marL="1292990" indent="0" algn="ctr">
              <a:buNone/>
              <a:defRPr sz="1509"/>
            </a:lvl4pPr>
            <a:lvl5pPr marL="1723986" indent="0" algn="ctr">
              <a:buNone/>
              <a:defRPr sz="1509"/>
            </a:lvl5pPr>
            <a:lvl6pPr marL="2154983" indent="0" algn="ctr">
              <a:buNone/>
              <a:defRPr sz="1509"/>
            </a:lvl6pPr>
            <a:lvl7pPr marL="2585979" indent="0" algn="ctr">
              <a:buNone/>
              <a:defRPr sz="1509"/>
            </a:lvl7pPr>
            <a:lvl8pPr marL="3016975" indent="0" algn="ctr">
              <a:buNone/>
              <a:defRPr sz="1509"/>
            </a:lvl8pPr>
            <a:lvl9pPr marL="3447971" indent="0" algn="ctr">
              <a:buNone/>
              <a:defRPr sz="1509"/>
            </a:lvl9pPr>
          </a:lstStyle>
          <a:p>
            <a:r>
              <a:rPr lang="pl-PL" dirty="0"/>
              <a:t>Kliknij, aby edytować styl wzorca podtytułu</a:t>
            </a:r>
            <a:endParaRPr lang="en-US" dirty="0"/>
          </a:p>
        </p:txBody>
      </p:sp>
      <p:sp>
        <p:nvSpPr>
          <p:cNvPr id="5" name="Symbol zastępczy daty 8">
            <a:extLst>
              <a:ext uri="{FF2B5EF4-FFF2-40B4-BE49-F238E27FC236}">
                <a16:creationId xmlns:a16="http://schemas.microsoft.com/office/drawing/2014/main" id="{956B7702-8166-4868-984C-4516A7ADB4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22375" y="6199188"/>
            <a:ext cx="2057400" cy="363537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r>
              <a:rPr lang="pl-PL"/>
              <a:t>Warszawa, 23.05.2020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81388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bullet3">
            <a:extLst>
              <a:ext uri="{FF2B5EF4-FFF2-40B4-BE49-F238E27FC236}">
                <a16:creationId xmlns:a16="http://schemas.microsoft.com/office/drawing/2014/main" id="{FCA86AB4-A35E-4A9F-B7B2-6514D1B5F5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rostokąt zaokrąglony 5">
            <a:extLst>
              <a:ext uri="{FF2B5EF4-FFF2-40B4-BE49-F238E27FC236}">
                <a16:creationId xmlns:a16="http://schemas.microsoft.com/office/drawing/2014/main" id="{C3225F1F-363D-42F0-814F-DC70FB6A5E6B}"/>
              </a:ext>
            </a:extLst>
          </p:cNvPr>
          <p:cNvSpPr/>
          <p:nvPr/>
        </p:nvSpPr>
        <p:spPr>
          <a:xfrm>
            <a:off x="1979613" y="2708275"/>
            <a:ext cx="7632700" cy="792163"/>
          </a:xfrm>
          <a:prstGeom prst="roundRect">
            <a:avLst/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/>
          </a:p>
        </p:txBody>
      </p:sp>
      <p:pic>
        <p:nvPicPr>
          <p:cNvPr id="7" name="Picture 7" descr="logo_clear">
            <a:extLst>
              <a:ext uri="{FF2B5EF4-FFF2-40B4-BE49-F238E27FC236}">
                <a16:creationId xmlns:a16="http://schemas.microsoft.com/office/drawing/2014/main" id="{A4E03F70-3A6B-45A9-98A6-8D27207FA3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23728" y="3729161"/>
            <a:ext cx="6120159" cy="2148111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2" name="Symbol zastępczy tekstu 2"/>
          <p:cNvSpPr>
            <a:spLocks noGrp="1"/>
          </p:cNvSpPr>
          <p:nvPr>
            <p:ph type="body" idx="13"/>
          </p:nvPr>
        </p:nvSpPr>
        <p:spPr>
          <a:xfrm>
            <a:off x="2195736" y="2780928"/>
            <a:ext cx="6048152" cy="684113"/>
          </a:xfrm>
        </p:spPr>
        <p:txBody>
          <a:bodyPr anchor="ctr"/>
          <a:lstStyle>
            <a:lvl1pPr marL="0" indent="0" algn="l">
              <a:buNone/>
              <a:defRPr sz="2400">
                <a:solidFill>
                  <a:schemeClr val="bg1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7" name="Tytuł 1"/>
          <p:cNvSpPr>
            <a:spLocks noGrp="1"/>
          </p:cNvSpPr>
          <p:nvPr>
            <p:ph type="title"/>
          </p:nvPr>
        </p:nvSpPr>
        <p:spPr>
          <a:xfrm>
            <a:off x="2607049" y="1196752"/>
            <a:ext cx="5636839" cy="936104"/>
          </a:xfrm>
        </p:spPr>
        <p:txBody>
          <a:bodyPr/>
          <a:lstStyle>
            <a:lvl1pPr algn="r">
              <a:defRPr sz="2800" b="0" cap="all" baseline="0">
                <a:solidFill>
                  <a:srgbClr val="89AD47"/>
                </a:solidFill>
                <a:latin typeface="Myriad Pro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B5DB221-CFF7-4C23-B165-B1596882FCD9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D3330711-6F79-48C6-99B2-A5B8A885C77C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92055935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bullet3">
            <a:extLst>
              <a:ext uri="{FF2B5EF4-FFF2-40B4-BE49-F238E27FC236}">
                <a16:creationId xmlns:a16="http://schemas.microsoft.com/office/drawing/2014/main" id="{E93B860B-9ADD-488B-B73F-B235A6C7D1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logo_clear">
            <a:extLst>
              <a:ext uri="{FF2B5EF4-FFF2-40B4-BE49-F238E27FC236}">
                <a16:creationId xmlns:a16="http://schemas.microsoft.com/office/drawing/2014/main" id="{E503BCD8-D73F-40D1-9C05-46878ED49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18">
            <a:extLst>
              <a:ext uri="{FF2B5EF4-FFF2-40B4-BE49-F238E27FC236}">
                <a16:creationId xmlns:a16="http://schemas.microsoft.com/office/drawing/2014/main" id="{B7FD0655-077E-4B01-8F34-00F5F46B9E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52413" y="1516063"/>
            <a:ext cx="608013" cy="4694237"/>
          </a:xfrm>
          <a:prstGeom prst="roundRect">
            <a:avLst>
              <a:gd name="adj" fmla="val 33426"/>
            </a:avLst>
          </a:prstGeom>
          <a:solidFill>
            <a:srgbClr val="89AD47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  <a:lvl2pPr>
              <a:defRPr>
                <a:latin typeface="Myriad Pro" pitchFamily="34" charset="0"/>
              </a:defRPr>
            </a:lvl2pPr>
            <a:lvl3pPr>
              <a:defRPr>
                <a:latin typeface="Myriad Pro" pitchFamily="34" charset="0"/>
              </a:defRPr>
            </a:lvl3pPr>
            <a:lvl4pPr>
              <a:defRPr>
                <a:latin typeface="Myriad Pro" pitchFamily="34" charset="0"/>
              </a:defRPr>
            </a:lvl4pPr>
            <a:lvl5pPr>
              <a:defRPr>
                <a:latin typeface="Myriad Pro" pitchFamily="34" charset="0"/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83877B5-43C6-4198-A922-C864B0A6B1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F991D87-F2AD-4969-AD7F-53EE2BF5C4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059DFFC-918F-4DAB-BA74-77AAB17D59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B9486CC6-AAC4-4944-B40F-EFD83A61929C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910361470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bullet3">
            <a:extLst>
              <a:ext uri="{FF2B5EF4-FFF2-40B4-BE49-F238E27FC236}">
                <a16:creationId xmlns:a16="http://schemas.microsoft.com/office/drawing/2014/main" id="{E6162826-8F76-4373-8C8D-6A79233FA0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logo_clear">
            <a:extLst>
              <a:ext uri="{FF2B5EF4-FFF2-40B4-BE49-F238E27FC236}">
                <a16:creationId xmlns:a16="http://schemas.microsoft.com/office/drawing/2014/main" id="{3B5048CD-3B15-4A39-937D-2216125EBF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18">
            <a:extLst>
              <a:ext uri="{FF2B5EF4-FFF2-40B4-BE49-F238E27FC236}">
                <a16:creationId xmlns:a16="http://schemas.microsoft.com/office/drawing/2014/main" id="{78601F55-F25F-4EEE-A127-B7171C9224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20150" y="1516063"/>
            <a:ext cx="608013" cy="4694237"/>
          </a:xfrm>
          <a:prstGeom prst="roundRect">
            <a:avLst>
              <a:gd name="adj" fmla="val 33426"/>
            </a:avLst>
          </a:prstGeom>
          <a:solidFill>
            <a:srgbClr val="0089BA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pl-PL" dirty="0">
              <a:latin typeface="Myriad Pro" pitchFamily="34" charset="0"/>
            </a:endParaRPr>
          </a:p>
        </p:txBody>
      </p:sp>
      <p:sp>
        <p:nvSpPr>
          <p:cNvPr id="7" name="AutoShape 18">
            <a:extLst>
              <a:ext uri="{FF2B5EF4-FFF2-40B4-BE49-F238E27FC236}">
                <a16:creationId xmlns:a16="http://schemas.microsoft.com/office/drawing/2014/main" id="{B7769E66-511B-48E3-AC52-F6775C2934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52413" y="1587500"/>
            <a:ext cx="536576" cy="473075"/>
          </a:xfrm>
          <a:prstGeom prst="roundRect">
            <a:avLst>
              <a:gd name="adj" fmla="val 33426"/>
            </a:avLst>
          </a:prstGeom>
          <a:solidFill>
            <a:srgbClr val="89AD47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pl-PL" dirty="0">
              <a:latin typeface="Myriad Pro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  <a:lvl2pPr>
              <a:defRPr>
                <a:latin typeface="Myriad Pro" pitchFamily="34" charset="0"/>
              </a:defRPr>
            </a:lvl2pPr>
            <a:lvl3pPr>
              <a:defRPr>
                <a:latin typeface="Myriad Pro" pitchFamily="34" charset="0"/>
              </a:defRPr>
            </a:lvl3pPr>
            <a:lvl4pPr>
              <a:defRPr>
                <a:latin typeface="Myriad Pro" pitchFamily="34" charset="0"/>
              </a:defRPr>
            </a:lvl4pPr>
            <a:lvl5pPr>
              <a:defRPr>
                <a:latin typeface="Myriad Pro" pitchFamily="34" charset="0"/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7F7DB6AB-756B-427E-95E7-E48D3702D4F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B8446CFB-C7F9-4674-A247-8E29B58FC7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D2B606FA-783A-452C-9AEF-3376773EE69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2B5FDA6B-050A-42B7-805F-CDA2DAAD8694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83699350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ypunktowanie Numerycz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bullet3">
            <a:extLst>
              <a:ext uri="{FF2B5EF4-FFF2-40B4-BE49-F238E27FC236}">
                <a16:creationId xmlns:a16="http://schemas.microsoft.com/office/drawing/2014/main" id="{11885E7E-E18F-44DF-ADBA-82D56E344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logo_clear">
            <a:extLst>
              <a:ext uri="{FF2B5EF4-FFF2-40B4-BE49-F238E27FC236}">
                <a16:creationId xmlns:a16="http://schemas.microsoft.com/office/drawing/2014/main" id="{6C01E496-DAAD-4EF0-A024-7F93D41F47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18">
            <a:extLst>
              <a:ext uri="{FF2B5EF4-FFF2-40B4-BE49-F238E27FC236}">
                <a16:creationId xmlns:a16="http://schemas.microsoft.com/office/drawing/2014/main" id="{4C15DC12-8733-43E7-8E6A-C0201412EB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52413" y="1516063"/>
            <a:ext cx="608013" cy="4694237"/>
          </a:xfrm>
          <a:prstGeom prst="roundRect">
            <a:avLst>
              <a:gd name="adj" fmla="val 33426"/>
            </a:avLst>
          </a:prstGeom>
          <a:solidFill>
            <a:srgbClr val="89AD47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pl-PL" dirty="0">
              <a:latin typeface="Myriad Pro" pitchFamily="34" charset="0"/>
            </a:endParaRPr>
          </a:p>
        </p:txBody>
      </p:sp>
      <p:sp>
        <p:nvSpPr>
          <p:cNvPr id="8" name="AutoShape 18">
            <a:extLst>
              <a:ext uri="{FF2B5EF4-FFF2-40B4-BE49-F238E27FC236}">
                <a16:creationId xmlns:a16="http://schemas.microsoft.com/office/drawing/2014/main" id="{1E5E4E94-BDA8-4FE1-BB14-9B92676D40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3175" y="1587500"/>
            <a:ext cx="534988" cy="473075"/>
          </a:xfrm>
          <a:prstGeom prst="roundRect">
            <a:avLst>
              <a:gd name="adj" fmla="val 33426"/>
            </a:avLst>
          </a:prstGeom>
          <a:solidFill>
            <a:srgbClr val="0089BA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pl-PL" dirty="0">
              <a:latin typeface="Myriad Pro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39552" y="2420888"/>
            <a:ext cx="8147248" cy="3240359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89BA"/>
              </a:buClr>
              <a:buSzTx/>
              <a:buFont typeface="+mj-lt"/>
              <a:buNone/>
              <a:tabLst/>
              <a:defRPr sz="2000" baseline="0">
                <a:solidFill>
                  <a:srgbClr val="58595B"/>
                </a:solidFill>
                <a:latin typeface="Myriad Pro" pitchFamily="34" charset="0"/>
              </a:defRPr>
            </a:lvl1pPr>
            <a:lvl2pPr marL="914400" marR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89BA"/>
              </a:buClr>
              <a:buSzTx/>
              <a:buFont typeface="+mj-lt"/>
              <a:buAutoNum type="romanUcPeriod"/>
              <a:tabLst/>
              <a:defRPr baseline="0">
                <a:solidFill>
                  <a:srgbClr val="58595B"/>
                </a:solidFill>
                <a:latin typeface="Myriad Pro" pitchFamily="34" charset="0"/>
              </a:defRPr>
            </a:lvl2pPr>
            <a:lvl3pPr marL="1371600" marR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89BA"/>
              </a:buClr>
              <a:buSzTx/>
              <a:buFont typeface="+mj-lt"/>
              <a:buAutoNum type="arabicPeriod"/>
              <a:tabLst/>
              <a:defRPr baseline="0">
                <a:solidFill>
                  <a:srgbClr val="58595B"/>
                </a:solidFill>
              </a:defRPr>
            </a:lvl3pPr>
            <a:lvl4pPr marL="1273175" indent="0">
              <a:buFont typeface="+mj-lt"/>
              <a:buAutoNum type="alphaLcParenR"/>
              <a:defRPr>
                <a:solidFill>
                  <a:srgbClr val="58595B"/>
                </a:solidFill>
              </a:defRPr>
            </a:lvl4pPr>
            <a:lvl5pPr marL="2171700" indent="-342900">
              <a:buFont typeface="+mj-lt"/>
              <a:buAutoNum type="romanUcPeriod"/>
              <a:defRPr>
                <a:solidFill>
                  <a:srgbClr val="58595B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Wypunktowanie numeryczne</a:t>
            </a:r>
          </a:p>
          <a:p>
            <a:pPr lvl="1"/>
            <a:r>
              <a:rPr lang="pl-PL" dirty="0"/>
              <a:t>Wypunktowanie numeryczne</a:t>
            </a:r>
          </a:p>
          <a:p>
            <a:pPr lvl="2"/>
            <a:r>
              <a:rPr lang="pl-PL" dirty="0"/>
              <a:t>Wypunktowanie numeryczne 2</a:t>
            </a:r>
          </a:p>
          <a:p>
            <a:pPr lvl="2"/>
            <a:r>
              <a:rPr lang="pl-PL" dirty="0"/>
              <a:t>Wypunktowanie numeryczne 2</a:t>
            </a:r>
          </a:p>
          <a:p>
            <a:pPr lvl="3"/>
            <a:r>
              <a:rPr lang="pl-PL" dirty="0"/>
              <a:t>Wypunktowanie numeryczne 3</a:t>
            </a:r>
          </a:p>
          <a:p>
            <a:pPr lvl="3"/>
            <a:r>
              <a:rPr lang="pl-PL" dirty="0"/>
              <a:t>Wypunktowanie numeryczne 3</a:t>
            </a:r>
          </a:p>
          <a:p>
            <a:pPr lvl="2"/>
            <a:endParaRPr lang="pl-PL" dirty="0"/>
          </a:p>
          <a:p>
            <a:pPr lvl="2"/>
            <a:endParaRPr lang="pl-PL" dirty="0"/>
          </a:p>
        </p:txBody>
      </p:sp>
      <p:sp>
        <p:nvSpPr>
          <p:cNvPr id="11" name="Symbol zastępczy zawartości 3"/>
          <p:cNvSpPr>
            <a:spLocks noGrp="1"/>
          </p:cNvSpPr>
          <p:nvPr>
            <p:ph sz="half" idx="2"/>
          </p:nvPr>
        </p:nvSpPr>
        <p:spPr>
          <a:xfrm>
            <a:off x="536574" y="1628800"/>
            <a:ext cx="5763617" cy="648072"/>
          </a:xfrm>
        </p:spPr>
        <p:txBody>
          <a:bodyPr/>
          <a:lstStyle>
            <a:lvl1pPr marL="0" indent="0">
              <a:buNone/>
              <a:defRPr sz="2200">
                <a:latin typeface="Myriad Pro" pitchFamily="34" charset="0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BA341A2-2017-4324-990A-250D80AB2E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E578D61F-6E4E-4D92-8813-6AFE2B2CE2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DE9873F1-B64D-446C-89EB-40385738DB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B19F96D0-873B-492E-B8B1-EA67E8A7D810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511752184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djęcie i Teks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18">
            <a:extLst>
              <a:ext uri="{FF2B5EF4-FFF2-40B4-BE49-F238E27FC236}">
                <a16:creationId xmlns:a16="http://schemas.microsoft.com/office/drawing/2014/main" id="{FFC751F9-288E-47F4-82DB-B2EB4FCF6C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52413" y="1516063"/>
            <a:ext cx="2376488" cy="4694237"/>
          </a:xfrm>
          <a:prstGeom prst="roundRect">
            <a:avLst>
              <a:gd name="adj" fmla="val 8579"/>
            </a:avLst>
          </a:prstGeom>
          <a:solidFill>
            <a:srgbClr val="0089BA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pl-PL" dirty="0">
              <a:latin typeface="Myriad Pro" pitchFamily="34" charset="0"/>
            </a:endParaRPr>
          </a:p>
        </p:txBody>
      </p:sp>
      <p:pic>
        <p:nvPicPr>
          <p:cNvPr id="8" name="Picture 13" descr="bullet3">
            <a:extLst>
              <a:ext uri="{FF2B5EF4-FFF2-40B4-BE49-F238E27FC236}">
                <a16:creationId xmlns:a16="http://schemas.microsoft.com/office/drawing/2014/main" id="{ECF35DD1-3D45-44F1-8195-81AED2CA8D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logo_clear">
            <a:extLst>
              <a:ext uri="{FF2B5EF4-FFF2-40B4-BE49-F238E27FC236}">
                <a16:creationId xmlns:a16="http://schemas.microsoft.com/office/drawing/2014/main" id="{7B892818-E2B7-488B-80DB-2EDC82065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788024" y="1412776"/>
            <a:ext cx="4038600" cy="820688"/>
          </a:xfrm>
        </p:spPr>
        <p:txBody>
          <a:bodyPr/>
          <a:lstStyle>
            <a:lvl1pPr marL="0" indent="0">
              <a:buNone/>
              <a:defRPr sz="2200">
                <a:latin typeface="Myriad Pro" pitchFamily="34" charset="0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0" name="Symbol zastępczy zawartości 3"/>
          <p:cNvSpPr>
            <a:spLocks noGrp="1"/>
          </p:cNvSpPr>
          <p:nvPr>
            <p:ph sz="half" idx="13"/>
          </p:nvPr>
        </p:nvSpPr>
        <p:spPr>
          <a:xfrm>
            <a:off x="4788024" y="2276872"/>
            <a:ext cx="4035756" cy="864095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  <a:latin typeface="Myriad Pro" pitchFamily="34" charset="0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1" name="Symbol zastępczy zawartości 3"/>
          <p:cNvSpPr>
            <a:spLocks noGrp="1"/>
          </p:cNvSpPr>
          <p:nvPr>
            <p:ph sz="half" idx="14"/>
          </p:nvPr>
        </p:nvSpPr>
        <p:spPr>
          <a:xfrm>
            <a:off x="4781872" y="3645024"/>
            <a:ext cx="4038600" cy="2304256"/>
          </a:xfrm>
        </p:spPr>
        <p:txBody>
          <a:bodyPr/>
          <a:lstStyle>
            <a:lvl1pPr>
              <a:defRPr sz="1800">
                <a:solidFill>
                  <a:srgbClr val="58595B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6" name="Symbol zastępczy obrazu 5"/>
          <p:cNvSpPr>
            <a:spLocks noGrp="1"/>
          </p:cNvSpPr>
          <p:nvPr>
            <p:ph type="pic" sz="quarter" idx="18"/>
          </p:nvPr>
        </p:nvSpPr>
        <p:spPr>
          <a:xfrm>
            <a:off x="323726" y="1629246"/>
            <a:ext cx="4032250" cy="4464050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F64908FD-A685-4E01-976F-BE373554E8BD}"/>
              </a:ext>
            </a:extLst>
          </p:cNvPr>
          <p:cNvSpPr>
            <a:spLocks noGrp="1" noChangeArrowheads="1"/>
          </p:cNvSpPr>
          <p:nvPr>
            <p:ph type="dt" sz="half" idx="19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9E2C3DDF-2F23-4D5F-838C-5BF76A1C7675}"/>
              </a:ext>
            </a:extLst>
          </p:cNvPr>
          <p:cNvSpPr>
            <a:spLocks noGrp="1" noChangeArrowheads="1"/>
          </p:cNvSpPr>
          <p:nvPr>
            <p:ph type="ftr" sz="quarter" idx="2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050634EE-DE14-4600-8086-970A2E3ACE51}"/>
              </a:ext>
            </a:extLst>
          </p:cNvPr>
          <p:cNvSpPr>
            <a:spLocks noGrp="1" noChangeArrowheads="1"/>
          </p:cNvSpPr>
          <p:nvPr>
            <p:ph type="sldNum" sz="quarter" idx="2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D9EB93FB-A99B-4543-B493-A0FC7CF39FA6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973783681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djęcie i teks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8">
            <a:extLst>
              <a:ext uri="{FF2B5EF4-FFF2-40B4-BE49-F238E27FC236}">
                <a16:creationId xmlns:a16="http://schemas.microsoft.com/office/drawing/2014/main" id="{8C819893-B151-46A8-98D3-D656F8C4FC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52413" y="1516063"/>
            <a:ext cx="2376488" cy="4694237"/>
          </a:xfrm>
          <a:prstGeom prst="roundRect">
            <a:avLst>
              <a:gd name="adj" fmla="val 8579"/>
            </a:avLst>
          </a:prstGeom>
          <a:solidFill>
            <a:srgbClr val="89AD47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pl-PL" dirty="0">
              <a:latin typeface="Myriad Pro" pitchFamily="34" charset="0"/>
            </a:endParaRPr>
          </a:p>
        </p:txBody>
      </p:sp>
      <p:pic>
        <p:nvPicPr>
          <p:cNvPr id="7" name="Picture 13" descr="bullet3">
            <a:extLst>
              <a:ext uri="{FF2B5EF4-FFF2-40B4-BE49-F238E27FC236}">
                <a16:creationId xmlns:a16="http://schemas.microsoft.com/office/drawing/2014/main" id="{6A4A5698-61C5-4712-B033-E73083069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logo_clear">
            <a:extLst>
              <a:ext uri="{FF2B5EF4-FFF2-40B4-BE49-F238E27FC236}">
                <a16:creationId xmlns:a16="http://schemas.microsoft.com/office/drawing/2014/main" id="{F44FD5FE-3905-4064-BD51-251EF7AF5C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788024" y="2608312"/>
            <a:ext cx="4038600" cy="820688"/>
          </a:xfrm>
        </p:spPr>
        <p:txBody>
          <a:bodyPr/>
          <a:lstStyle>
            <a:lvl1pPr marL="0" indent="0">
              <a:buNone/>
              <a:defRPr sz="2200">
                <a:latin typeface="Myriad Pro" pitchFamily="34" charset="0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1" name="Symbol zastępczy zawartości 3"/>
          <p:cNvSpPr>
            <a:spLocks noGrp="1"/>
          </p:cNvSpPr>
          <p:nvPr>
            <p:ph sz="half" idx="14"/>
          </p:nvPr>
        </p:nvSpPr>
        <p:spPr>
          <a:xfrm>
            <a:off x="4781872" y="3645024"/>
            <a:ext cx="4038600" cy="2304256"/>
          </a:xfrm>
        </p:spPr>
        <p:txBody>
          <a:bodyPr/>
          <a:lstStyle>
            <a:lvl1pPr marL="0" indent="0">
              <a:buNone/>
              <a:defRPr sz="1800">
                <a:solidFill>
                  <a:srgbClr val="58595B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3" name="Symbol zastępczy obrazu 12"/>
          <p:cNvSpPr>
            <a:spLocks noGrp="1"/>
          </p:cNvSpPr>
          <p:nvPr>
            <p:ph type="pic" sz="quarter" idx="18"/>
          </p:nvPr>
        </p:nvSpPr>
        <p:spPr>
          <a:xfrm>
            <a:off x="251520" y="1556792"/>
            <a:ext cx="4000500" cy="4581525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B1072455-A473-4B07-95EC-633F901C444D}"/>
              </a:ext>
            </a:extLst>
          </p:cNvPr>
          <p:cNvSpPr>
            <a:spLocks noGrp="1" noChangeArrowheads="1"/>
          </p:cNvSpPr>
          <p:nvPr>
            <p:ph type="dt" sz="half" idx="19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092FA313-663F-4A7B-90BF-D59FC48C8B9F}"/>
              </a:ext>
            </a:extLst>
          </p:cNvPr>
          <p:cNvSpPr>
            <a:spLocks noGrp="1" noChangeArrowheads="1"/>
          </p:cNvSpPr>
          <p:nvPr>
            <p:ph type="ftr" sz="quarter" idx="2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 eaLnBrk="1" hangingPunct="1"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FF7811C6-8E2B-4474-AD7C-9E09C24E79F2}"/>
              </a:ext>
            </a:extLst>
          </p:cNvPr>
          <p:cNvSpPr>
            <a:spLocks noGrp="1" noChangeArrowheads="1"/>
          </p:cNvSpPr>
          <p:nvPr>
            <p:ph type="sldNum" sz="quarter" idx="2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5BE862A4-1D36-400E-999A-B12F110A1A8C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634431251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F813C54-B0AD-4EDB-947C-9D9186F53E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987675" y="476250"/>
            <a:ext cx="55705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Przykładowy tytuł slajdu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F4D5C70E-29C0-46AD-B583-A4A6B89F67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style wzorca tekstu</a:t>
            </a:r>
          </a:p>
          <a:p>
            <a:pPr lvl="1"/>
            <a:r>
              <a:rPr lang="pl-PL" altLang="pl-PL"/>
              <a:t>Drugi poziom</a:t>
            </a:r>
          </a:p>
          <a:p>
            <a:pPr lvl="2"/>
            <a:r>
              <a:rPr lang="pl-PL" altLang="pl-PL"/>
              <a:t>Trzeci poziom</a:t>
            </a:r>
          </a:p>
          <a:p>
            <a:pPr lvl="3"/>
            <a:r>
              <a:rPr lang="pl-PL" altLang="pl-PL"/>
              <a:t>Czwarty poziom</a:t>
            </a:r>
          </a:p>
          <a:p>
            <a:pPr lvl="4"/>
            <a:r>
              <a:rPr lang="pl-PL" altLang="pl-PL"/>
              <a:t>Piąty poziom</a:t>
            </a:r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695F3C0-B803-4C8F-9AB6-92C3CCDB389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16913" y="6462713"/>
            <a:ext cx="404812" cy="279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200" b="1">
                <a:solidFill>
                  <a:srgbClr val="89AD47"/>
                </a:solidFill>
                <a:latin typeface="Myriad Pro" pitchFamily="34" charset="0"/>
              </a:defRPr>
            </a:lvl1pPr>
          </a:lstStyle>
          <a:p>
            <a:pPr>
              <a:defRPr/>
            </a:pPr>
            <a:r>
              <a:rPr lang="pl-PL"/>
              <a:t>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8325" r:id="rId1"/>
    <p:sldLayoutId id="2147498326" r:id="rId2"/>
    <p:sldLayoutId id="2147498327" r:id="rId3"/>
    <p:sldLayoutId id="2147498328" r:id="rId4"/>
    <p:sldLayoutId id="2147498329" r:id="rId5"/>
    <p:sldLayoutId id="2147498330" r:id="rId6"/>
    <p:sldLayoutId id="2147498331" r:id="rId7"/>
    <p:sldLayoutId id="2147498332" r:id="rId8"/>
    <p:sldLayoutId id="2147498333" r:id="rId9"/>
    <p:sldLayoutId id="2147498334" r:id="rId10"/>
    <p:sldLayoutId id="2147498335" r:id="rId11"/>
    <p:sldLayoutId id="2147498336" r:id="rId12"/>
    <p:sldLayoutId id="2147498337" r:id="rId13"/>
    <p:sldLayoutId id="2147498338" r:id="rId14"/>
    <p:sldLayoutId id="2147498339" r:id="rId15"/>
    <p:sldLayoutId id="2147498340" r:id="rId16"/>
    <p:sldLayoutId id="2147498341" r:id="rId17"/>
    <p:sldLayoutId id="2147498342" r:id="rId18"/>
    <p:sldLayoutId id="2147498343" r:id="rId19"/>
    <p:sldLayoutId id="2147498344" r:id="rId20"/>
    <p:sldLayoutId id="2147498345" r:id="rId21"/>
    <p:sldLayoutId id="2147498346" r:id="rId22"/>
    <p:sldLayoutId id="2147498347" r:id="rId23"/>
    <p:sldLayoutId id="2147498348" r:id="rId24"/>
    <p:sldLayoutId id="2147498349" r:id="rId25"/>
    <p:sldLayoutId id="2147498350" r:id="rId26"/>
    <p:sldLayoutId id="2147498351" r:id="rId27"/>
    <p:sldLayoutId id="2147498352" r:id="rId28"/>
    <p:sldLayoutId id="2147498353" r:id="rId29"/>
    <p:sldLayoutId id="2147498354" r:id="rId30"/>
    <p:sldLayoutId id="2147498355" r:id="rId31"/>
    <p:sldLayoutId id="2147498356" r:id="rId32"/>
    <p:sldLayoutId id="2147498357" r:id="rId33"/>
    <p:sldLayoutId id="2147498358" r:id="rId34"/>
    <p:sldLayoutId id="2147498359" r:id="rId35"/>
    <p:sldLayoutId id="2147498360" r:id="rId36"/>
  </p:sldLayoutIdLst>
  <p:transition spd="med">
    <p:fade/>
  </p:transition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Myriad Pro" pitchFamily="34" charset="0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Myriad Pro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Myriad Pro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Myriad Pro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Myriad Pro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57188" indent="-357188" algn="l" rtl="0" eaLnBrk="0" fontAlgn="base" hangingPunct="0">
        <a:spcBef>
          <a:spcPct val="20000"/>
        </a:spcBef>
        <a:spcAft>
          <a:spcPct val="0"/>
        </a:spcAft>
        <a:buBlip>
          <a:blip r:embed="rId38"/>
        </a:buBlip>
        <a:defRPr sz="2200">
          <a:solidFill>
            <a:schemeClr val="tx1"/>
          </a:solidFill>
          <a:latin typeface="Myriad Pro" pitchFamily="34" charset="0"/>
          <a:ea typeface="+mn-ea"/>
          <a:cs typeface="+mn-cs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Blip>
          <a:blip r:embed="rId38"/>
        </a:buBlip>
        <a:defRPr sz="2000">
          <a:solidFill>
            <a:schemeClr val="tx1"/>
          </a:solidFill>
          <a:latin typeface="Myriad Pro" pitchFamily="34" charset="0"/>
        </a:defRPr>
      </a:lvl2pPr>
      <a:lvl3pPr marL="1255713" indent="-341313" algn="l" rtl="0" eaLnBrk="0" fontAlgn="base" hangingPunct="0">
        <a:spcBef>
          <a:spcPct val="20000"/>
        </a:spcBef>
        <a:spcAft>
          <a:spcPct val="0"/>
        </a:spcAft>
        <a:buBlip>
          <a:blip r:embed="rId38"/>
        </a:buBlip>
        <a:defRPr sz="2000">
          <a:solidFill>
            <a:schemeClr val="tx1"/>
          </a:solidFill>
          <a:latin typeface="Myriad Pro" pitchFamily="34" charset="0"/>
        </a:defRPr>
      </a:lvl3pPr>
      <a:lvl4pPr marL="1701800" indent="-314325" algn="l" rtl="0" eaLnBrk="0" fontAlgn="base" hangingPunct="0">
        <a:spcBef>
          <a:spcPct val="20000"/>
        </a:spcBef>
        <a:spcAft>
          <a:spcPct val="0"/>
        </a:spcAft>
        <a:buBlip>
          <a:blip r:embed="rId38"/>
        </a:buBlip>
        <a:defRPr sz="2000">
          <a:solidFill>
            <a:schemeClr val="tx1"/>
          </a:solidFill>
          <a:latin typeface="Myriad Pro" pitchFamily="34" charset="0"/>
        </a:defRPr>
      </a:lvl4pPr>
      <a:lvl5pPr marL="2154238" indent="-325438" algn="l" rtl="0" eaLnBrk="0" fontAlgn="base" hangingPunct="0">
        <a:spcBef>
          <a:spcPct val="20000"/>
        </a:spcBef>
        <a:spcAft>
          <a:spcPct val="0"/>
        </a:spcAft>
        <a:buBlip>
          <a:blip r:embed="rId38"/>
        </a:buBlip>
        <a:defRPr sz="2000">
          <a:solidFill>
            <a:schemeClr val="tx1"/>
          </a:solidFill>
          <a:latin typeface="Myriad Pro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ytuł 1">
            <a:extLst>
              <a:ext uri="{FF2B5EF4-FFF2-40B4-BE49-F238E27FC236}">
                <a16:creationId xmlns:a16="http://schemas.microsoft.com/office/drawing/2014/main" id="{3A5645D9-0769-4C4E-951A-71A162B359F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52781" y="1700808"/>
            <a:ext cx="6480968" cy="2160587"/>
          </a:xfrm>
        </p:spPr>
        <p:txBody>
          <a:bodyPr>
            <a:normAutofit fontScale="90000"/>
          </a:bodyPr>
          <a:lstStyle/>
          <a:p>
            <a:r>
              <a:rPr lang="pl-PL" altLang="pl-PL" sz="3100" b="1" dirty="0">
                <a:latin typeface="+mn-lt"/>
              </a:rPr>
              <a:t>Warsztaty dla wnioskodawców w programach FEnIKS/FEPW w obszarze adaptacji do zmian klimatu</a:t>
            </a:r>
            <a:br>
              <a:rPr lang="pl-PL" altLang="pl-PL" sz="3100" b="1" dirty="0">
                <a:latin typeface="+mn-lt"/>
              </a:rPr>
            </a:br>
            <a:r>
              <a:rPr lang="pl-PL" altLang="pl-PL" sz="3100" b="1" dirty="0">
                <a:latin typeface="+mn-lt"/>
              </a:rPr>
              <a:t>Wprowadzenie merytoryczne </a:t>
            </a:r>
            <a:br>
              <a:rPr lang="pl-PL" altLang="pl-PL" sz="3100" b="1" dirty="0">
                <a:latin typeface="+mn-lt"/>
              </a:rPr>
            </a:br>
            <a:br>
              <a:rPr lang="pl-PL" altLang="pl-PL" sz="3100" b="1" dirty="0">
                <a:latin typeface="+mn-lt"/>
              </a:rPr>
            </a:br>
            <a:endParaRPr lang="pl-PL" altLang="pl-PL" sz="3600" b="1" i="1" dirty="0">
              <a:latin typeface="+mn-lt"/>
            </a:endParaRPr>
          </a:p>
        </p:txBody>
      </p:sp>
      <p:sp>
        <p:nvSpPr>
          <p:cNvPr id="50179" name="pole tekstowe 1">
            <a:extLst>
              <a:ext uri="{FF2B5EF4-FFF2-40B4-BE49-F238E27FC236}">
                <a16:creationId xmlns:a16="http://schemas.microsoft.com/office/drawing/2014/main" id="{A1F9974C-A2B8-4421-A137-AB0A45AC5D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5229225"/>
            <a:ext cx="547211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endParaRPr lang="pl-PL" altLang="pl-PL" sz="1600" dirty="0"/>
          </a:p>
          <a:p>
            <a:pPr algn="r"/>
            <a:r>
              <a:rPr lang="pl-PL" altLang="pl-PL" sz="1600" dirty="0"/>
              <a:t>Piotr Czarnocki</a:t>
            </a:r>
          </a:p>
          <a:p>
            <a:pPr algn="r"/>
            <a:r>
              <a:rPr lang="pl-PL" altLang="pl-PL" sz="1600" dirty="0"/>
              <a:t>Radca</a:t>
            </a:r>
          </a:p>
          <a:p>
            <a:pPr algn="r"/>
            <a:r>
              <a:rPr lang="pl-PL" altLang="pl-PL" sz="1600" dirty="0"/>
              <a:t>Ministerstwo Klimatu i Środowiska</a:t>
            </a:r>
          </a:p>
          <a:p>
            <a:pPr algn="r"/>
            <a:r>
              <a:rPr lang="pl-PL" altLang="pl-PL" sz="1600" dirty="0"/>
              <a:t>Departament Funduszy Europejskich </a:t>
            </a: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/>
          <p:cNvSpPr txBox="1"/>
          <p:nvPr/>
        </p:nvSpPr>
        <p:spPr>
          <a:xfrm>
            <a:off x="755576" y="1340768"/>
            <a:ext cx="7439065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b="1" dirty="0">
                <a:solidFill>
                  <a:srgbClr val="89AD47"/>
                </a:solidFill>
              </a:rPr>
              <a:t>Modelowanie </a:t>
            </a:r>
            <a:endParaRPr lang="pl-PL" sz="1600" b="1" dirty="0">
              <a:solidFill>
                <a:srgbClr val="89AD47"/>
              </a:solidFill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E2BA15FE-AB0B-872F-F03C-AF4E1999036E}"/>
              </a:ext>
            </a:extLst>
          </p:cNvPr>
          <p:cNvSpPr/>
          <p:nvPr/>
        </p:nvSpPr>
        <p:spPr>
          <a:xfrm>
            <a:off x="899592" y="1700808"/>
            <a:ext cx="7265018" cy="5157192"/>
          </a:xfrm>
          <a:prstGeom prst="rect">
            <a:avLst/>
          </a:prstGeom>
        </p:spPr>
        <p:txBody>
          <a:bodyPr/>
          <a:lstStyle/>
          <a:p>
            <a:pPr marL="742950" lvl="1" indent="-285750" rtl="0">
              <a:buFont typeface="Arial" panose="020B0604020202020204" pitchFamily="34" charset="0"/>
              <a:buChar char="•"/>
            </a:pPr>
            <a:endParaRPr lang="pl-PL" sz="1200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609996FB-F32F-DF69-FB6D-290705D839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4699586"/>
              </p:ext>
            </p:extLst>
          </p:nvPr>
        </p:nvGraphicFramePr>
        <p:xfrm>
          <a:off x="899592" y="1700808"/>
          <a:ext cx="7416824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06832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/>
          <p:cNvSpPr txBox="1"/>
          <p:nvPr/>
        </p:nvSpPr>
        <p:spPr>
          <a:xfrm>
            <a:off x="971600" y="1196752"/>
            <a:ext cx="7344816" cy="33855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1600" b="1" dirty="0">
                <a:solidFill>
                  <a:srgbClr val="89AD47"/>
                </a:solidFill>
              </a:rPr>
              <a:t>Modelowanie hydrodynamiczne  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E2BA15FE-AB0B-872F-F03C-AF4E1999036E}"/>
              </a:ext>
            </a:extLst>
          </p:cNvPr>
          <p:cNvSpPr/>
          <p:nvPr/>
        </p:nvSpPr>
        <p:spPr>
          <a:xfrm>
            <a:off x="899592" y="1700808"/>
            <a:ext cx="7265018" cy="5157192"/>
          </a:xfrm>
          <a:prstGeom prst="rect">
            <a:avLst/>
          </a:prstGeom>
        </p:spPr>
        <p:txBody>
          <a:bodyPr/>
          <a:lstStyle/>
          <a:p>
            <a:pPr marL="742950" lvl="1" indent="-285750" rtl="0">
              <a:buFont typeface="Arial" panose="020B0604020202020204" pitchFamily="34" charset="0"/>
              <a:buChar char="•"/>
            </a:pPr>
            <a:endParaRPr lang="pl-PL" sz="1200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86B7E25F-02B3-C251-B68B-21FD5C0F08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473262"/>
              </p:ext>
            </p:extLst>
          </p:nvPr>
        </p:nvGraphicFramePr>
        <p:xfrm>
          <a:off x="971600" y="1700808"/>
          <a:ext cx="7344816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589430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/>
          <p:cNvSpPr txBox="1"/>
          <p:nvPr/>
        </p:nvSpPr>
        <p:spPr>
          <a:xfrm>
            <a:off x="899592" y="1052736"/>
            <a:ext cx="7439065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1600" b="1" dirty="0">
                <a:solidFill>
                  <a:srgbClr val="89AD47"/>
                </a:solidFill>
              </a:rPr>
              <a:t>Zasadnicze cele zrównoważonego systemu gospodarowania wodami opadowymi  oraz ZNI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E2BA15FE-AB0B-872F-F03C-AF4E1999036E}"/>
              </a:ext>
            </a:extLst>
          </p:cNvPr>
          <p:cNvSpPr/>
          <p:nvPr/>
        </p:nvSpPr>
        <p:spPr>
          <a:xfrm>
            <a:off x="899592" y="1700808"/>
            <a:ext cx="7265018" cy="5157192"/>
          </a:xfrm>
          <a:prstGeom prst="rect">
            <a:avLst/>
          </a:prstGeom>
        </p:spPr>
        <p:txBody>
          <a:bodyPr/>
          <a:lstStyle/>
          <a:p>
            <a:pPr marL="742950" lvl="1" indent="-285750" rtl="0">
              <a:buFont typeface="Arial" panose="020B0604020202020204" pitchFamily="34" charset="0"/>
              <a:buChar char="•"/>
            </a:pPr>
            <a:endParaRPr lang="pl-PL" sz="1200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ABD312BB-ECFB-1CD5-7EB8-7BA86D83F8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3668873"/>
              </p:ext>
            </p:extLst>
          </p:nvPr>
        </p:nvGraphicFramePr>
        <p:xfrm>
          <a:off x="979390" y="1700807"/>
          <a:ext cx="7272243" cy="4896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535481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/>
          <p:cNvSpPr txBox="1"/>
          <p:nvPr/>
        </p:nvSpPr>
        <p:spPr>
          <a:xfrm>
            <a:off x="827584" y="1196752"/>
            <a:ext cx="7439065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000" b="1" dirty="0">
                <a:solidFill>
                  <a:srgbClr val="89AD47"/>
                </a:solidFill>
              </a:rPr>
              <a:t>Działania edukacyjne oraz informacyjno-promocyjne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E2BA15FE-AB0B-872F-F03C-AF4E1999036E}"/>
              </a:ext>
            </a:extLst>
          </p:cNvPr>
          <p:cNvSpPr/>
          <p:nvPr/>
        </p:nvSpPr>
        <p:spPr>
          <a:xfrm>
            <a:off x="899592" y="1700808"/>
            <a:ext cx="7265018" cy="5157192"/>
          </a:xfrm>
          <a:prstGeom prst="rect">
            <a:avLst/>
          </a:prstGeom>
        </p:spPr>
        <p:txBody>
          <a:bodyPr/>
          <a:lstStyle/>
          <a:p>
            <a:pPr marL="742950" lvl="1" indent="-285750" rtl="0">
              <a:buFont typeface="Arial" panose="020B0604020202020204" pitchFamily="34" charset="0"/>
              <a:buChar char="•"/>
            </a:pPr>
            <a:endParaRPr lang="pl-PL" sz="1200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502B071-0952-1150-AF4D-8A567CCEBDC6}"/>
              </a:ext>
            </a:extLst>
          </p:cNvPr>
          <p:cNvSpPr txBox="1"/>
          <p:nvPr/>
        </p:nvSpPr>
        <p:spPr>
          <a:xfrm>
            <a:off x="899592" y="1772816"/>
            <a:ext cx="7416824" cy="4862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pl-PL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Zachęcamy do  jak najszerszego włączania społeczeństwa i wszystkich zainteresowanych stron do prac projektowych, w tym do</a:t>
            </a:r>
          </a:p>
          <a:p>
            <a:endParaRPr lang="pl-P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opracowania i realizacji kampanii informacyjnej i promocyjnej - celem zaangażowania społeczności lokalnej w projektu, która powinna przyczynić się istotnie do optymalizacji zakresu projektu oraz maksymalizacji korzyści projektowych.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400" dirty="0"/>
          </a:p>
          <a:p>
            <a:endParaRPr lang="pl-P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1400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494295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/>
          <p:cNvSpPr txBox="1"/>
          <p:nvPr/>
        </p:nvSpPr>
        <p:spPr>
          <a:xfrm>
            <a:off x="1187624" y="388933"/>
            <a:ext cx="7439065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1400" b="1" dirty="0">
                <a:solidFill>
                  <a:srgbClr val="89AD47"/>
                </a:solidFill>
              </a:rPr>
              <a:t>Przykład Kopenhagi, zrównoważony system gospodarowania wodami opadowymi, kolejne kroki przygotowania koncepcji  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E2BA15FE-AB0B-872F-F03C-AF4E1999036E}"/>
              </a:ext>
            </a:extLst>
          </p:cNvPr>
          <p:cNvSpPr/>
          <p:nvPr/>
        </p:nvSpPr>
        <p:spPr>
          <a:xfrm>
            <a:off x="899592" y="1700808"/>
            <a:ext cx="7265018" cy="5157192"/>
          </a:xfrm>
          <a:prstGeom prst="rect">
            <a:avLst/>
          </a:prstGeom>
        </p:spPr>
        <p:txBody>
          <a:bodyPr/>
          <a:lstStyle/>
          <a:p>
            <a:pPr marL="742950" lvl="1" indent="-285750" rtl="0">
              <a:buFont typeface="Arial" panose="020B0604020202020204" pitchFamily="34" charset="0"/>
              <a:buChar char="•"/>
            </a:pPr>
            <a:endParaRPr lang="pl-PL" sz="1200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502B071-0952-1150-AF4D-8A567CCEBDC6}"/>
              </a:ext>
            </a:extLst>
          </p:cNvPr>
          <p:cNvSpPr txBox="1"/>
          <p:nvPr/>
        </p:nvSpPr>
        <p:spPr>
          <a:xfrm>
            <a:off x="899592" y="1366797"/>
            <a:ext cx="72650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pl-PL" sz="1400" dirty="0"/>
          </a:p>
          <a:p>
            <a:endParaRPr lang="pl-PL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E51C86B6-C1D6-B088-D205-24DA42B2E9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912153"/>
            <a:ext cx="6768752" cy="6085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5600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/>
          <p:cNvSpPr txBox="1"/>
          <p:nvPr/>
        </p:nvSpPr>
        <p:spPr>
          <a:xfrm>
            <a:off x="899592" y="966888"/>
            <a:ext cx="7439065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1600" b="1" dirty="0">
                <a:solidFill>
                  <a:srgbClr val="89AD47"/>
                </a:solidFill>
              </a:rPr>
              <a:t>Koszty i </a:t>
            </a:r>
            <a:r>
              <a:rPr lang="pl-PL" b="1" dirty="0">
                <a:solidFill>
                  <a:srgbClr val="89AD47"/>
                </a:solidFill>
              </a:rPr>
              <a:t>korzyści</a:t>
            </a:r>
            <a:r>
              <a:rPr lang="pl-PL" sz="1600" b="1" dirty="0">
                <a:solidFill>
                  <a:srgbClr val="89AD47"/>
                </a:solidFill>
              </a:rPr>
              <a:t> z zastosowania ZNI, </a:t>
            </a:r>
            <a:r>
              <a:rPr lang="pl-PL" sz="1600" b="1" dirty="0" err="1">
                <a:solidFill>
                  <a:srgbClr val="89AD47"/>
                </a:solidFill>
              </a:rPr>
              <a:t>NbS</a:t>
            </a:r>
            <a:endParaRPr lang="pl-PL" sz="1600" b="1" dirty="0">
              <a:solidFill>
                <a:srgbClr val="89AD47"/>
              </a:solidFill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E2BA15FE-AB0B-872F-F03C-AF4E1999036E}"/>
              </a:ext>
            </a:extLst>
          </p:cNvPr>
          <p:cNvSpPr/>
          <p:nvPr/>
        </p:nvSpPr>
        <p:spPr>
          <a:xfrm>
            <a:off x="899592" y="1700808"/>
            <a:ext cx="7265018" cy="5157192"/>
          </a:xfrm>
          <a:prstGeom prst="rect">
            <a:avLst/>
          </a:prstGeom>
        </p:spPr>
        <p:txBody>
          <a:bodyPr/>
          <a:lstStyle/>
          <a:p>
            <a:pPr marL="742950" lvl="1" indent="-285750" rtl="0">
              <a:buFont typeface="Arial" panose="020B0604020202020204" pitchFamily="34" charset="0"/>
              <a:buChar char="•"/>
            </a:pPr>
            <a:endParaRPr lang="pl-PL" sz="1200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502B071-0952-1150-AF4D-8A567CCEBDC6}"/>
              </a:ext>
            </a:extLst>
          </p:cNvPr>
          <p:cNvSpPr txBox="1"/>
          <p:nvPr/>
        </p:nvSpPr>
        <p:spPr>
          <a:xfrm>
            <a:off x="683568" y="1340768"/>
            <a:ext cx="740903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dirty="0"/>
              <a:t>Zastosowanie ZNI może pomóc obniżyć koszty inwestycyjne, operacyjne i utrzymania nawet o 75% (American </a:t>
            </a:r>
            <a:r>
              <a:rPr lang="pl-PL" sz="1400" dirty="0" err="1"/>
              <a:t>Rivers</a:t>
            </a:r>
            <a:r>
              <a:rPr lang="pl-PL" sz="1400" dirty="0"/>
              <a:t> 2012). Firma </a:t>
            </a:r>
            <a:r>
              <a:rPr lang="pl-PL" sz="1400" dirty="0" err="1"/>
              <a:t>Danish</a:t>
            </a:r>
            <a:r>
              <a:rPr lang="pl-PL" sz="1400" dirty="0"/>
              <a:t> </a:t>
            </a:r>
            <a:r>
              <a:rPr lang="pl-PL" sz="1400" dirty="0" err="1"/>
              <a:t>Consultants</a:t>
            </a:r>
            <a:r>
              <a:rPr lang="pl-PL" sz="1400" dirty="0"/>
              <a:t> obliczyła, że dzięki połączeniu ZNI z odpowiednio zmniejszonym zakresem konwencjonalnej sieci kanalizacji deszczowej można zaoszczędzić 200 mln dolarów kosztów inwestycyjnych (na przykładzie działań zrealizowanych w Kopenhadze).  </a:t>
            </a:r>
            <a:endParaRPr lang="pl-PL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DEA8E752-95B8-2C2D-378C-DFDAD107DC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2564904"/>
            <a:ext cx="8216397" cy="450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3504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/>
          <p:cNvSpPr txBox="1"/>
          <p:nvPr/>
        </p:nvSpPr>
        <p:spPr>
          <a:xfrm>
            <a:off x="899592" y="828289"/>
            <a:ext cx="7439065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b="1" dirty="0">
                <a:solidFill>
                  <a:srgbClr val="89AD47"/>
                </a:solidFill>
              </a:rPr>
              <a:t>Modelowanie systemu wód opadowych w GIS, Kopenhaga 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E2BA15FE-AB0B-872F-F03C-AF4E1999036E}"/>
              </a:ext>
            </a:extLst>
          </p:cNvPr>
          <p:cNvSpPr/>
          <p:nvPr/>
        </p:nvSpPr>
        <p:spPr>
          <a:xfrm>
            <a:off x="899592" y="1700808"/>
            <a:ext cx="7265018" cy="5157192"/>
          </a:xfrm>
          <a:prstGeom prst="rect">
            <a:avLst/>
          </a:prstGeom>
        </p:spPr>
        <p:txBody>
          <a:bodyPr/>
          <a:lstStyle/>
          <a:p>
            <a:pPr marL="742950" lvl="1" indent="-285750" rtl="0">
              <a:buFont typeface="Arial" panose="020B0604020202020204" pitchFamily="34" charset="0"/>
              <a:buChar char="•"/>
            </a:pPr>
            <a:endParaRPr lang="pl-PL" sz="1200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502B071-0952-1150-AF4D-8A567CCEBDC6}"/>
              </a:ext>
            </a:extLst>
          </p:cNvPr>
          <p:cNvSpPr txBox="1"/>
          <p:nvPr/>
        </p:nvSpPr>
        <p:spPr>
          <a:xfrm>
            <a:off x="899592" y="1366797"/>
            <a:ext cx="72650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pl-PL" sz="1400" dirty="0"/>
          </a:p>
          <a:p>
            <a:endParaRPr lang="pl-PL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A5E8703A-43C7-AD3B-B0DE-0B6E21F95D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562" y="1305442"/>
            <a:ext cx="3499708" cy="5535208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2CFCBB55-B6E7-7F03-825F-8D1D97745B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390" y="1197873"/>
            <a:ext cx="4096404" cy="564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2276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ytuł 1">
            <a:extLst>
              <a:ext uri="{FF2B5EF4-FFF2-40B4-BE49-F238E27FC236}">
                <a16:creationId xmlns:a16="http://schemas.microsoft.com/office/drawing/2014/main" id="{C9090BE3-E3CD-4E9A-AB2F-AA5B99073D7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95288" y="1989138"/>
            <a:ext cx="5472112" cy="2160587"/>
          </a:xfrm>
        </p:spPr>
        <p:txBody>
          <a:bodyPr/>
          <a:lstStyle/>
          <a:p>
            <a:pPr algn="ctr">
              <a:defRPr/>
            </a:pPr>
            <a:r>
              <a:rPr lang="pl-PL" sz="3200" b="1" cap="all" dirty="0">
                <a:solidFill>
                  <a:srgbClr val="89AD4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Dziękuję za uwagę</a:t>
            </a:r>
            <a:endParaRPr lang="pl-PL" altLang="pl-PL" sz="3200" b="1" dirty="0">
              <a:solidFill>
                <a:srgbClr val="89AD47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7043" name="pole tekstowe 1">
            <a:extLst>
              <a:ext uri="{FF2B5EF4-FFF2-40B4-BE49-F238E27FC236}">
                <a16:creationId xmlns:a16="http://schemas.microsoft.com/office/drawing/2014/main" id="{E3FB81B7-78DC-4F83-A99A-4B965A6A7A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24544" y="4509120"/>
            <a:ext cx="633596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pl-PL" altLang="pl-PL" sz="2000" dirty="0">
                <a:solidFill>
                  <a:srgbClr val="0089BA"/>
                </a:solidFill>
              </a:rPr>
              <a:t>Piotr Czarnocki</a:t>
            </a:r>
          </a:p>
          <a:p>
            <a:pPr algn="r"/>
            <a:r>
              <a:rPr lang="pl-PL" altLang="pl-PL" sz="2000" dirty="0">
                <a:solidFill>
                  <a:srgbClr val="0089BA"/>
                </a:solidFill>
              </a:rPr>
              <a:t>Radca</a:t>
            </a:r>
          </a:p>
          <a:p>
            <a:pPr algn="r"/>
            <a:endParaRPr lang="pl-PL" altLang="pl-PL" sz="2000" dirty="0">
              <a:solidFill>
                <a:srgbClr val="0089BA"/>
              </a:solidFill>
            </a:endParaRPr>
          </a:p>
          <a:p>
            <a:pPr algn="r"/>
            <a:r>
              <a:rPr lang="pl-PL" altLang="pl-PL" sz="2000" dirty="0">
                <a:solidFill>
                  <a:srgbClr val="0089BA"/>
                </a:solidFill>
              </a:rPr>
              <a:t>Ministerstwo Klimatu i Środowiska</a:t>
            </a:r>
          </a:p>
          <a:p>
            <a:pPr algn="r"/>
            <a:r>
              <a:rPr lang="pl-PL" altLang="pl-PL" sz="2000" dirty="0">
                <a:solidFill>
                  <a:srgbClr val="0089BA"/>
                </a:solidFill>
              </a:rPr>
              <a:t>Departament Funduszy Europejskich</a:t>
            </a: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69" y="1963722"/>
            <a:ext cx="3570223" cy="2008250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2195736" y="3429000"/>
            <a:ext cx="1731564" cy="21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788" dirty="0">
                <a:solidFill>
                  <a:prstClr val="black"/>
                </a:solidFill>
                <a:latin typeface="Calibri"/>
              </a:rPr>
              <a:t>Gdańsk: VII 2016 r., Marek </a:t>
            </a:r>
            <a:r>
              <a:rPr lang="pl-PL" sz="788" dirty="0" err="1">
                <a:solidFill>
                  <a:prstClr val="black"/>
                </a:solidFill>
                <a:latin typeface="Calibri"/>
              </a:rPr>
              <a:t>Sałatowski</a:t>
            </a:r>
            <a:endParaRPr lang="pl-PL" sz="788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708" y="1962547"/>
            <a:ext cx="3572369" cy="2008250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5521627" y="3480984"/>
            <a:ext cx="80983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788" dirty="0">
                <a:solidFill>
                  <a:prstClr val="black"/>
                </a:solidFill>
                <a:latin typeface="Calibri"/>
              </a:rPr>
              <a:t>Łódź: V 2018 r</a:t>
            </a:r>
            <a:r>
              <a:rPr lang="pl-PL" sz="1350" dirty="0">
                <a:solidFill>
                  <a:prstClr val="black"/>
                </a:solidFill>
                <a:latin typeface="Calibri"/>
              </a:rPr>
              <a:t>.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490928"/>
            <a:ext cx="2834055" cy="1890293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3059832" y="5949280"/>
            <a:ext cx="1124860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788" dirty="0">
                <a:solidFill>
                  <a:prstClr val="black"/>
                </a:solidFill>
                <a:latin typeface="Calibri"/>
              </a:rPr>
              <a:t>Brzeziny: IV2015 r.</a:t>
            </a:r>
          </a:p>
        </p:txBody>
      </p:sp>
      <p:sp>
        <p:nvSpPr>
          <p:cNvPr id="8" name="Tytuł 1"/>
          <p:cNvSpPr txBox="1">
            <a:spLocks/>
          </p:cNvSpPr>
          <p:nvPr/>
        </p:nvSpPr>
        <p:spPr bwMode="auto">
          <a:xfrm>
            <a:off x="971600" y="990823"/>
            <a:ext cx="7244776" cy="424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>
              <a:defRPr/>
            </a:pPr>
            <a:endParaRPr lang="pl-PL" sz="1600" b="1" kern="0" dirty="0">
              <a:solidFill>
                <a:srgbClr val="89AD47"/>
              </a:solidFill>
              <a:latin typeface="Arial"/>
            </a:endParaRPr>
          </a:p>
          <a:p>
            <a:pPr algn="ctr">
              <a:defRPr/>
            </a:pPr>
            <a:r>
              <a:rPr lang="pl-PL" sz="1600" b="1" kern="0" dirty="0">
                <a:solidFill>
                  <a:srgbClr val="89AD47"/>
                </a:solidFill>
                <a:latin typeface="Arial"/>
              </a:rPr>
              <a:t> </a:t>
            </a:r>
            <a:r>
              <a:rPr lang="pl-PL" sz="1400" b="1" kern="0" dirty="0">
                <a:solidFill>
                  <a:srgbClr val="89AD47"/>
                </a:solidFill>
                <a:latin typeface="Arial"/>
              </a:rPr>
              <a:t>Powodzie błyskawiczne, podtopienia, zalania, zły stan techniczny sieci i urządzeń wodnych służących gospodarowaniu wodami opadowymi  – te problemy zidentyfikowano w 44 miastach w projekcie MPA</a:t>
            </a:r>
            <a:endParaRPr lang="pl-PL" sz="1600" b="1" kern="0" dirty="0">
              <a:solidFill>
                <a:srgbClr val="89AD47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47614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520097"/>
            <a:ext cx="3345898" cy="1900736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005064"/>
            <a:ext cx="3345898" cy="2232249"/>
          </a:xfrm>
          <a:prstGeom prst="rect">
            <a:avLst/>
          </a:prstGeom>
        </p:spPr>
      </p:pic>
      <p:sp>
        <p:nvSpPr>
          <p:cNvPr id="6" name="Tytuł 1"/>
          <p:cNvSpPr txBox="1">
            <a:spLocks/>
          </p:cNvSpPr>
          <p:nvPr/>
        </p:nvSpPr>
        <p:spPr bwMode="auto">
          <a:xfrm>
            <a:off x="1223629" y="990824"/>
            <a:ext cx="7342341" cy="389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pl-PL" sz="1500" b="1" kern="0" dirty="0">
                <a:solidFill>
                  <a:srgbClr val="89AD47"/>
                </a:solidFill>
                <a:latin typeface="Arial"/>
              </a:rPr>
              <a:t> Miejska wyspa ciepła, susza, uszczelnienie (</a:t>
            </a:r>
            <a:r>
              <a:rPr lang="pl-PL" sz="1500" b="1" kern="0" dirty="0" err="1">
                <a:solidFill>
                  <a:srgbClr val="89AD47"/>
                </a:solidFill>
                <a:latin typeface="Arial"/>
              </a:rPr>
              <a:t>betonoza</a:t>
            </a:r>
            <a:r>
              <a:rPr lang="pl-PL" sz="1500" b="1" kern="0" dirty="0">
                <a:solidFill>
                  <a:srgbClr val="89AD47"/>
                </a:solidFill>
                <a:latin typeface="Arial"/>
              </a:rPr>
              <a:t>), sukcesywna utrata naturalnej retencji – kolejne problemy zidentyfikowano w ramach MPA </a:t>
            </a:r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3609" y="1520097"/>
            <a:ext cx="3692396" cy="1900736"/>
          </a:xfrm>
          <a:prstGeom prst="rect">
            <a:avLst/>
          </a:prstGeom>
        </p:spPr>
      </p:pic>
      <p:pic>
        <p:nvPicPr>
          <p:cNvPr id="11" name="Picture 2" descr="C:\Users\stumiele\Desktop\most Warszaw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78" y="4005064"/>
            <a:ext cx="3668658" cy="223224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6483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1430778"/>
            <a:ext cx="3393208" cy="2371573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1999" y="1430778"/>
            <a:ext cx="3703536" cy="2371573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2" y="4134437"/>
            <a:ext cx="3393208" cy="2237882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1999" y="4134437"/>
            <a:ext cx="3703535" cy="2237882"/>
          </a:xfrm>
          <a:prstGeom prst="rect">
            <a:avLst/>
          </a:prstGeom>
        </p:spPr>
      </p:pic>
      <p:sp>
        <p:nvSpPr>
          <p:cNvPr id="7" name="Tytuł 1"/>
          <p:cNvSpPr txBox="1">
            <a:spLocks/>
          </p:cNvSpPr>
          <p:nvPr/>
        </p:nvSpPr>
        <p:spPr bwMode="auto">
          <a:xfrm>
            <a:off x="683568" y="928478"/>
            <a:ext cx="7591966" cy="389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pl-PL" sz="1500" b="1" kern="0" dirty="0">
                <a:solidFill>
                  <a:srgbClr val="89AD47"/>
                </a:solidFill>
                <a:latin typeface="Arial"/>
              </a:rPr>
              <a:t> MPA rozwiązania – zielona i błękitna infrastruktura, retencja, zatrzymanie i zagospodarowanie wód opadowych </a:t>
            </a:r>
          </a:p>
        </p:txBody>
      </p:sp>
    </p:spTree>
    <p:extLst>
      <p:ext uri="{BB962C8B-B14F-4D97-AF65-F5344CB8AC3E}">
        <p14:creationId xmlns:p14="http://schemas.microsoft.com/office/powerpoint/2010/main" val="4191153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/>
          <p:cNvSpPr txBox="1"/>
          <p:nvPr/>
        </p:nvSpPr>
        <p:spPr>
          <a:xfrm>
            <a:off x="891802" y="1052736"/>
            <a:ext cx="7280598" cy="71558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1350" b="1" dirty="0">
                <a:solidFill>
                  <a:srgbClr val="89AD47"/>
                </a:solidFill>
              </a:rPr>
              <a:t>Wsparcie w ramach Programu Fundusze Europejskie dla Polski Wschodniej 2021-2027 w obszarze adaptacji do zmian klimatu – zakres wsparcia w obszarze projektów infrastrukturalnych – ZNI, wody opadowe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5D8FA90-CD03-2601-7E81-206E65D9F991}"/>
              </a:ext>
            </a:extLst>
          </p:cNvPr>
          <p:cNvSpPr/>
          <p:nvPr/>
        </p:nvSpPr>
        <p:spPr>
          <a:xfrm>
            <a:off x="891802" y="1772816"/>
            <a:ext cx="7424614" cy="4491972"/>
          </a:xfrm>
          <a:prstGeom prst="rect">
            <a:avLst/>
          </a:prstGeom>
        </p:spPr>
        <p:txBody>
          <a:bodyPr/>
          <a:lstStyle/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pl-PL" sz="1600" dirty="0"/>
              <a:t>Wsparcie zostanie przeznaczone na zwiększenie odporności miast na zagrożenia wynikające ze zmian klimatu, w tym m.in. na udostępnianie przestrzeni publicznej zachowującej funkcje przyrodnicze. 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pl-PL" sz="1600" dirty="0"/>
              <a:t>Interwencja ma na celu zmniejszenie podatności miast na niekorzystne zjawiska pogodowe oraz stworzenie warunków  dla stabilnego rozwoju społeczno-gospodarczego w obliczu </a:t>
            </a:r>
            <a:r>
              <a:rPr lang="pl-PL" sz="1600" dirty="0" err="1"/>
              <a:t>ryzyk</a:t>
            </a:r>
            <a:r>
              <a:rPr lang="pl-PL" sz="1600" dirty="0"/>
              <a:t> związanych ze zmianami klimatu.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pl-PL" sz="1600" dirty="0"/>
              <a:t>Wspierane działania adaptacyjne będą miały charakter spójnych i zintegrowanych przedsięwzięć, kompleksowo oddziaływujących na dostosowanie miast do ekstremalnych stanów pogodowych, rozwój zielonej oraz zielono-niebieskiej infrastruktury w miastach, zarządzanie wodami opadowymi i roztopowymi, a także likwidację miejskich wysp ciepła.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1600" dirty="0"/>
              <a:t>Wsparcie zostanie przeznaczone na zwiększanie powierzchni czynnych biologicznie i hydrologicznie (</a:t>
            </a:r>
            <a:r>
              <a:rPr lang="pl-PL" sz="1600" dirty="0" err="1"/>
              <a:t>rozszczelnianie</a:t>
            </a:r>
            <a:r>
              <a:rPr lang="pl-PL" sz="1600" dirty="0"/>
              <a:t>) na obszarach zurbanizowanych oraz zagospodarowanie wód (w tym zatrzymanie, retencjonowanie i oczyszczanie wód opadowych) w zlewniach miejskich.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34011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/>
          <p:cNvSpPr txBox="1"/>
          <p:nvPr/>
        </p:nvSpPr>
        <p:spPr>
          <a:xfrm>
            <a:off x="899592" y="966888"/>
            <a:ext cx="7344816" cy="71558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1350" b="1" dirty="0">
                <a:solidFill>
                  <a:srgbClr val="89AD47"/>
                </a:solidFill>
              </a:rPr>
              <a:t>Wsparcie w ramach Programu Fundusze Europejskie dla Polski Wschodniej 2021-2027 w obszarze adaptacji do zmian klimatu - zakres wsparcia w obszarze projektów infrastrukturalnych – ZNI, wody opadowe</a:t>
            </a:r>
          </a:p>
        </p:txBody>
      </p:sp>
      <p:graphicFrame>
        <p:nvGraphicFramePr>
          <p:cNvPr id="2" name="Diagram 1"/>
          <p:cNvGraphicFramePr/>
          <p:nvPr/>
        </p:nvGraphicFramePr>
        <p:xfrm>
          <a:off x="899592" y="1700808"/>
          <a:ext cx="7265018" cy="5157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82416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/>
          <p:cNvSpPr txBox="1"/>
          <p:nvPr/>
        </p:nvSpPr>
        <p:spPr>
          <a:xfrm>
            <a:off x="899592" y="966888"/>
            <a:ext cx="7344816" cy="30777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1400" b="1" dirty="0">
                <a:solidFill>
                  <a:srgbClr val="89AD47"/>
                </a:solidFill>
              </a:rPr>
              <a:t>Problemy techniczne dot. systemów gospodarowania wodami opadowymi 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E2BA15FE-AB0B-872F-F03C-AF4E1999036E}"/>
              </a:ext>
            </a:extLst>
          </p:cNvPr>
          <p:cNvSpPr/>
          <p:nvPr/>
        </p:nvSpPr>
        <p:spPr>
          <a:xfrm>
            <a:off x="899592" y="1700808"/>
            <a:ext cx="7265018" cy="5157192"/>
          </a:xfrm>
          <a:prstGeom prst="rect">
            <a:avLst/>
          </a:prstGeom>
        </p:spPr>
        <p:txBody>
          <a:bodyPr/>
          <a:lstStyle/>
          <a:p>
            <a:pPr marL="742950" lvl="1" indent="-285750" rtl="0">
              <a:buFont typeface="Arial" panose="020B0604020202020204" pitchFamily="34" charset="0"/>
              <a:buChar char="•"/>
            </a:pPr>
            <a:endParaRPr lang="pl-PL" sz="1200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8850039B-E3E9-7911-DB07-263E26D34F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379439"/>
              </p:ext>
            </p:extLst>
          </p:nvPr>
        </p:nvGraphicFramePr>
        <p:xfrm>
          <a:off x="986616" y="1366797"/>
          <a:ext cx="7265017" cy="45243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60819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/>
          <p:cNvSpPr txBox="1"/>
          <p:nvPr/>
        </p:nvSpPr>
        <p:spPr>
          <a:xfrm>
            <a:off x="467544" y="980728"/>
            <a:ext cx="7488832" cy="5078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1350" b="1" dirty="0">
                <a:solidFill>
                  <a:srgbClr val="89AD47"/>
                </a:solidFill>
              </a:rPr>
              <a:t>Projekcje zmian klimatu dla Polski – na podstawie Portalu KLIMADA (suma opadów) , przewidywany wzrost intensywności oraz częstotliwości zjawisk ekstremalnych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E2BA15FE-AB0B-872F-F03C-AF4E1999036E}"/>
              </a:ext>
            </a:extLst>
          </p:cNvPr>
          <p:cNvSpPr/>
          <p:nvPr/>
        </p:nvSpPr>
        <p:spPr>
          <a:xfrm>
            <a:off x="899592" y="1700808"/>
            <a:ext cx="7265018" cy="5157192"/>
          </a:xfrm>
          <a:prstGeom prst="rect">
            <a:avLst/>
          </a:prstGeom>
        </p:spPr>
        <p:txBody>
          <a:bodyPr/>
          <a:lstStyle/>
          <a:p>
            <a:pPr marL="742950" lvl="1" indent="-285750" rtl="0">
              <a:buFont typeface="Arial" panose="020B0604020202020204" pitchFamily="34" charset="0"/>
              <a:buChar char="•"/>
            </a:pPr>
            <a:endParaRPr lang="pl-PL" sz="1200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C8F2C06D-9DE8-C168-CFC6-9606BC7AFE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1542330"/>
            <a:ext cx="6055582" cy="5315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830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/>
          <p:cNvSpPr txBox="1"/>
          <p:nvPr/>
        </p:nvSpPr>
        <p:spPr>
          <a:xfrm>
            <a:off x="899591" y="966888"/>
            <a:ext cx="7439065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1600" b="1" dirty="0">
                <a:solidFill>
                  <a:srgbClr val="89AD47"/>
                </a:solidFill>
              </a:rPr>
              <a:t>Co </a:t>
            </a:r>
            <a:r>
              <a:rPr lang="pl-PL" b="1" dirty="0">
                <a:solidFill>
                  <a:srgbClr val="89AD47"/>
                </a:solidFill>
              </a:rPr>
              <a:t>należy </a:t>
            </a:r>
            <a:r>
              <a:rPr lang="pl-PL" sz="1600" b="1" dirty="0">
                <a:solidFill>
                  <a:srgbClr val="89AD47"/>
                </a:solidFill>
              </a:rPr>
              <a:t>zrobić? 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E2BA15FE-AB0B-872F-F03C-AF4E1999036E}"/>
              </a:ext>
            </a:extLst>
          </p:cNvPr>
          <p:cNvSpPr/>
          <p:nvPr/>
        </p:nvSpPr>
        <p:spPr>
          <a:xfrm>
            <a:off x="899592" y="1700808"/>
            <a:ext cx="7265018" cy="5157192"/>
          </a:xfrm>
          <a:prstGeom prst="rect">
            <a:avLst/>
          </a:prstGeom>
        </p:spPr>
        <p:txBody>
          <a:bodyPr/>
          <a:lstStyle/>
          <a:p>
            <a:pPr marL="742950" lvl="1" indent="-285750" rtl="0">
              <a:buFont typeface="Arial" panose="020B0604020202020204" pitchFamily="34" charset="0"/>
              <a:buChar char="•"/>
            </a:pPr>
            <a:endParaRPr lang="pl-PL" sz="1200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FFCA85E0-C216-BA17-458C-6A51886065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56635524"/>
              </p:ext>
            </p:extLst>
          </p:nvPr>
        </p:nvGraphicFramePr>
        <p:xfrm>
          <a:off x="986616" y="1366796"/>
          <a:ext cx="7401808" cy="5086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08113346"/>
      </p:ext>
    </p:extLst>
  </p:cSld>
  <p:clrMapOvr>
    <a:masterClrMapping/>
  </p:clrMapOvr>
</p:sld>
</file>

<file path=ppt/theme/theme1.xml><?xml version="1.0" encoding="utf-8"?>
<a:theme xmlns:a="http://schemas.openxmlformats.org/drawingml/2006/main" name="Projekt domyślny">
  <a:themeElements>
    <a:clrScheme name="ministerstwo srodowiska">
      <a:dk1>
        <a:srgbClr val="0089BA"/>
      </a:dk1>
      <a:lt1>
        <a:srgbClr val="FFFFFF"/>
      </a:lt1>
      <a:dk2>
        <a:srgbClr val="89AD47"/>
      </a:dk2>
      <a:lt2>
        <a:srgbClr val="808080"/>
      </a:lt2>
      <a:accent1>
        <a:srgbClr val="C8D8AA"/>
      </a:accent1>
      <a:accent2>
        <a:srgbClr val="BCD8EA"/>
      </a:accent2>
      <a:accent3>
        <a:srgbClr val="FFFFFF"/>
      </a:accent3>
      <a:accent4>
        <a:srgbClr val="A7B3BC"/>
      </a:accent4>
      <a:accent5>
        <a:srgbClr val="007DB1"/>
      </a:accent5>
      <a:accent6>
        <a:srgbClr val="78A22F"/>
      </a:accent6>
      <a:hlink>
        <a:srgbClr val="007DB1"/>
      </a:hlink>
      <a:folHlink>
        <a:srgbClr val="78A22F"/>
      </a:folHlink>
    </a:clrScheme>
    <a:fontScheme name="Projekt domyśln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jekt domyśln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1159</Words>
  <Application>Microsoft Office PowerPoint</Application>
  <PresentationFormat>Pokaz na ekranie (4:3)</PresentationFormat>
  <Paragraphs>118</Paragraphs>
  <Slides>17</Slides>
  <Notes>17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17</vt:i4>
      </vt:variant>
    </vt:vector>
  </HeadingPairs>
  <TitlesOfParts>
    <vt:vector size="22" baseType="lpstr">
      <vt:lpstr>Arial</vt:lpstr>
      <vt:lpstr>Calibri</vt:lpstr>
      <vt:lpstr>Merriweather Sans Light</vt:lpstr>
      <vt:lpstr>Myriad Pro</vt:lpstr>
      <vt:lpstr>Projekt domyślny</vt:lpstr>
      <vt:lpstr>Warsztaty dla wnioskodawców w programach FEnIKS/FEPW w obszarze adaptacji do zmian klimatu Wprowadzenie merytoryczne 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Dziękuję za uwagę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2022-09-27T15:21:59Z</dcterms:created>
  <dcterms:modified xsi:type="dcterms:W3CDTF">2024-06-06T15:30:35Z</dcterms:modified>
</cp:coreProperties>
</file>